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3" r:id="rId1"/>
  </p:sldMasterIdLst>
  <p:sldIdLst>
    <p:sldId id="259" r:id="rId2"/>
    <p:sldId id="268" r:id="rId3"/>
    <p:sldId id="263" r:id="rId4"/>
    <p:sldId id="269" r:id="rId5"/>
    <p:sldId id="270" r:id="rId6"/>
    <p:sldId id="271" r:id="rId7"/>
    <p:sldId id="272" r:id="rId8"/>
    <p:sldId id="274" r:id="rId9"/>
    <p:sldId id="277" r:id="rId10"/>
    <p:sldId id="290" r:id="rId11"/>
    <p:sldId id="284" r:id="rId12"/>
  </p:sldIdLst>
  <p:sldSz cx="12192000" cy="6858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libri Light" charset="0"/>
      <p:regular r:id="rId17"/>
      <p:italic r:id="rId18"/>
    </p:embeddedFont>
    <p:embeddedFont>
      <p:font typeface="2  Lotus" pitchFamily="2" charset="-78"/>
      <p:regular r:id="rId19"/>
      <p:bold r:id="rId20"/>
    </p:embeddedFont>
    <p:embeddedFont>
      <p:font typeface="IranNastaliq" pitchFamily="18" charset="0"/>
      <p:regular r:id="rId21"/>
    </p:embeddedFont>
    <p:embeddedFont>
      <p:font typeface="EntezareZohoor B4" charset="-78"/>
      <p:bold r:id="rId22"/>
    </p:embeddedFont>
    <p:embeddedFont>
      <p:font typeface="B Zar" pitchFamily="2" charset="-78"/>
      <p:regular r:id="rId23"/>
      <p:bold r:id="rId24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212"/>
    <a:srgbClr val="EFF6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78DE1-7745-4005-A20C-6F612CB2245A}" type="doc">
      <dgm:prSet loTypeId="urn:microsoft.com/office/officeart/2009/3/layout/SpiralPicture" loCatId="picture" qsTypeId="urn:microsoft.com/office/officeart/2005/8/quickstyle/simple1" qsCatId="simple" csTypeId="urn:microsoft.com/office/officeart/2005/8/colors/accent1_2" csCatId="accent1" phldr="1"/>
      <dgm:spPr/>
    </dgm:pt>
    <dgm:pt modelId="{573F0877-A8D7-484D-B048-CDFAD1C3A8FB}">
      <dgm:prSet phldrT="[Text]" phldr="1"/>
      <dgm:spPr/>
      <dgm:t>
        <a:bodyPr/>
        <a:lstStyle/>
        <a:p>
          <a:endParaRPr lang="en-US" dirty="0"/>
        </a:p>
      </dgm:t>
    </dgm:pt>
    <dgm:pt modelId="{01838D07-973D-44FE-9030-C6D679AA4C53}" type="parTrans" cxnId="{76851E60-4978-46F4-B976-0D091048FDCD}">
      <dgm:prSet/>
      <dgm:spPr/>
      <dgm:t>
        <a:bodyPr/>
        <a:lstStyle/>
        <a:p>
          <a:endParaRPr lang="en-US"/>
        </a:p>
      </dgm:t>
    </dgm:pt>
    <dgm:pt modelId="{19D60674-6F3F-452E-A705-1CD1B645494E}" type="sibTrans" cxnId="{76851E60-4978-46F4-B976-0D091048FDCD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97458717-B93A-43B3-80EF-7577240950E0}">
      <dgm:prSet phldrT="[Text]" phldr="1"/>
      <dgm:spPr/>
      <dgm:t>
        <a:bodyPr/>
        <a:lstStyle/>
        <a:p>
          <a:endParaRPr lang="en-US" dirty="0"/>
        </a:p>
      </dgm:t>
    </dgm:pt>
    <dgm:pt modelId="{C87F6BFA-21C7-4295-A8EF-A43DAFDE671D}" type="parTrans" cxnId="{83729FB7-20A4-432A-8DB9-5E89ADA25CBC}">
      <dgm:prSet/>
      <dgm:spPr/>
      <dgm:t>
        <a:bodyPr/>
        <a:lstStyle/>
        <a:p>
          <a:endParaRPr lang="en-US"/>
        </a:p>
      </dgm:t>
    </dgm:pt>
    <dgm:pt modelId="{91C322B4-98C5-46B8-B0C9-9D4C6917C20A}" type="sibTrans" cxnId="{83729FB7-20A4-432A-8DB9-5E89ADA25CBC}">
      <dgm:prSet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317" t="-26109" r="-46989" b="-986"/>
          </a:stretch>
        </a:blipFill>
      </dgm:spPr>
      <dgm:t>
        <a:bodyPr/>
        <a:lstStyle/>
        <a:p>
          <a:endParaRPr lang="en-US"/>
        </a:p>
      </dgm:t>
    </dgm:pt>
    <dgm:pt modelId="{1A85CF62-ACE6-42FA-84BA-E485205C5A84}">
      <dgm:prSet phldrT="[Text]" phldr="1"/>
      <dgm:spPr/>
      <dgm:t>
        <a:bodyPr/>
        <a:lstStyle/>
        <a:p>
          <a:endParaRPr lang="en-US" dirty="0"/>
        </a:p>
      </dgm:t>
    </dgm:pt>
    <dgm:pt modelId="{5E1CAD29-2EAB-446F-82B8-86E14651B757}" type="parTrans" cxnId="{F32CD5FB-6A16-4E68-9080-118519635531}">
      <dgm:prSet/>
      <dgm:spPr/>
      <dgm:t>
        <a:bodyPr/>
        <a:lstStyle/>
        <a:p>
          <a:endParaRPr lang="en-US"/>
        </a:p>
      </dgm:t>
    </dgm:pt>
    <dgm:pt modelId="{CD4A17F4-90DB-45B9-854D-018ABDF4DF0C}" type="sibTrans" cxnId="{F32CD5FB-6A16-4E68-9080-118519635531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212" t="-21512" r="-33579" b="-8183"/>
          </a:stretch>
        </a:blipFill>
      </dgm:spPr>
      <dgm:t>
        <a:bodyPr/>
        <a:lstStyle/>
        <a:p>
          <a:endParaRPr lang="en-US"/>
        </a:p>
      </dgm:t>
    </dgm:pt>
    <dgm:pt modelId="{B7E8BD42-FB79-48C1-8EE3-FC1797039326}">
      <dgm:prSet phldrT="[Text]" phldr="1"/>
      <dgm:spPr/>
      <dgm:t>
        <a:bodyPr/>
        <a:lstStyle/>
        <a:p>
          <a:endParaRPr lang="en-US" dirty="0"/>
        </a:p>
      </dgm:t>
    </dgm:pt>
    <dgm:pt modelId="{CE842638-2D2F-4C42-B922-10DA1D186899}" type="parTrans" cxnId="{5BA2391A-886B-4461-8992-AFF664E1A077}">
      <dgm:prSet/>
      <dgm:spPr/>
      <dgm:t>
        <a:bodyPr/>
        <a:lstStyle/>
        <a:p>
          <a:endParaRPr lang="en-US"/>
        </a:p>
      </dgm:t>
    </dgm:pt>
    <dgm:pt modelId="{799C10BA-5E11-4B83-813B-EF0675010A67}" type="sibTrans" cxnId="{5BA2391A-886B-4461-8992-AFF664E1A077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C1DB68FD-1ECD-478D-A884-67D33868C68D}">
      <dgm:prSet phldrT="[Text]" phldr="1"/>
      <dgm:spPr/>
      <dgm:t>
        <a:bodyPr/>
        <a:lstStyle/>
        <a:p>
          <a:endParaRPr lang="en-US" dirty="0"/>
        </a:p>
      </dgm:t>
    </dgm:pt>
    <dgm:pt modelId="{B5DA6595-C3F1-4734-A6D0-8965699EBA5F}" type="parTrans" cxnId="{8557ABC4-5FF8-42F2-AAD8-10725FB7C2A7}">
      <dgm:prSet/>
      <dgm:spPr/>
      <dgm:t>
        <a:bodyPr/>
        <a:lstStyle/>
        <a:p>
          <a:endParaRPr lang="en-US"/>
        </a:p>
      </dgm:t>
    </dgm:pt>
    <dgm:pt modelId="{16DD68A5-17DA-4D30-92DC-0872488168A0}" type="sibTrans" cxnId="{8557ABC4-5FF8-42F2-AAD8-10725FB7C2A7}">
      <dgm:prSet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2784" t="-2173" r="-40314" b="-2115"/>
          </a:stretch>
        </a:blipFill>
      </dgm:spPr>
      <dgm:t>
        <a:bodyPr/>
        <a:lstStyle/>
        <a:p>
          <a:endParaRPr lang="en-US"/>
        </a:p>
      </dgm:t>
    </dgm:pt>
    <dgm:pt modelId="{45F9623E-284D-4ED3-9204-5419DE2EC7F2}" type="pres">
      <dgm:prSet presAssocID="{23178DE1-7745-4005-A20C-6F612CB2245A}" presName="Name0" presStyleCnt="0">
        <dgm:presLayoutVars>
          <dgm:chMax val="5"/>
          <dgm:dir/>
        </dgm:presLayoutVars>
      </dgm:prSet>
      <dgm:spPr/>
    </dgm:pt>
    <dgm:pt modelId="{C8654860-2BD8-40F8-A9BD-EF65C54C3765}" type="pres">
      <dgm:prSet presAssocID="{23178DE1-7745-4005-A20C-6F612CB2245A}" presName="picts" presStyleCnt="0"/>
      <dgm:spPr/>
    </dgm:pt>
    <dgm:pt modelId="{99D3FDBD-2DDD-468C-A952-E1DFD289BA30}" type="pres">
      <dgm:prSet presAssocID="{23178DE1-7745-4005-A20C-6F612CB2245A}" presName="space1" presStyleCnt="0"/>
      <dgm:spPr/>
    </dgm:pt>
    <dgm:pt modelId="{F3BAF78B-40ED-4533-8652-0202D473AC7E}" type="pres">
      <dgm:prSet presAssocID="{23178DE1-7745-4005-A20C-6F612CB2245A}" presName="space2" presStyleCnt="0"/>
      <dgm:spPr/>
    </dgm:pt>
    <dgm:pt modelId="{47358664-B8D4-4422-A4FE-400CED62520D}" type="pres">
      <dgm:prSet presAssocID="{91C322B4-98C5-46B8-B0C9-9D4C6917C20A}" presName="pictA1" presStyleCnt="0"/>
      <dgm:spPr/>
    </dgm:pt>
    <dgm:pt modelId="{9A60410E-A7E9-42B4-9114-E0B238230D22}" type="pres">
      <dgm:prSet presAssocID="{91C322B4-98C5-46B8-B0C9-9D4C6917C20A}" presName="imageRepeatNode" presStyleLbl="alignNode1" presStyleIdx="0" presStyleCnt="5" custLinFactNeighborY="-243"/>
      <dgm:spPr/>
      <dgm:t>
        <a:bodyPr/>
        <a:lstStyle/>
        <a:p>
          <a:pPr rtl="1"/>
          <a:endParaRPr lang="fa-IR"/>
        </a:p>
      </dgm:t>
    </dgm:pt>
    <dgm:pt modelId="{578EF462-E48C-4E4A-96B6-F4540E3C3CEB}" type="pres">
      <dgm:prSet presAssocID="{91C322B4-98C5-46B8-B0C9-9D4C6917C20A}" presName="oneDotPict" presStyleCnt="0"/>
      <dgm:spPr/>
    </dgm:pt>
    <dgm:pt modelId="{436A08EA-CD3A-4B20-94A6-3FD3C41A7BF5}" type="pres">
      <dgm:prSet presAssocID="{91C322B4-98C5-46B8-B0C9-9D4C6917C20A}" presName="dotPict_11" presStyleLbl="solidFgAcc1" presStyleIdx="0" presStyleCnt="30"/>
      <dgm:spPr>
        <a:noFill/>
        <a:ln>
          <a:noFill/>
        </a:ln>
      </dgm:spPr>
    </dgm:pt>
    <dgm:pt modelId="{C52CC41B-D5CC-4770-866B-1DABBA86961D}" type="pres">
      <dgm:prSet presAssocID="{CD4A17F4-90DB-45B9-854D-018ABDF4DF0C}" presName="pictA2" presStyleCnt="0"/>
      <dgm:spPr/>
    </dgm:pt>
    <dgm:pt modelId="{6B29C771-6916-47DD-9E2A-394A13C209E0}" type="pres">
      <dgm:prSet presAssocID="{CD4A17F4-90DB-45B9-854D-018ABDF4DF0C}" presName="imageRepeatNode" presStyleLbl="alignNode1" presStyleIdx="1" presStyleCnt="5" custLinFactNeighborX="417" custLinFactNeighborY="417"/>
      <dgm:spPr/>
      <dgm:t>
        <a:bodyPr/>
        <a:lstStyle/>
        <a:p>
          <a:pPr rtl="1"/>
          <a:endParaRPr lang="fa-IR"/>
        </a:p>
      </dgm:t>
    </dgm:pt>
    <dgm:pt modelId="{47279E4F-16EF-4F09-B959-BA960AC0A0C2}" type="pres">
      <dgm:prSet presAssocID="{CD4A17F4-90DB-45B9-854D-018ABDF4DF0C}" presName="twoDotsPict" presStyleCnt="0"/>
      <dgm:spPr/>
    </dgm:pt>
    <dgm:pt modelId="{F4A4FFBF-800D-4ECA-B4FD-894B100DDF68}" type="pres">
      <dgm:prSet presAssocID="{CD4A17F4-90DB-45B9-854D-018ABDF4DF0C}" presName="dotPict_21" presStyleLbl="solidFgAcc1" presStyleIdx="1" presStyleCnt="30"/>
      <dgm:spPr>
        <a:noFill/>
        <a:ln>
          <a:noFill/>
        </a:ln>
      </dgm:spPr>
    </dgm:pt>
    <dgm:pt modelId="{EC226B93-C264-4DA3-BBAF-5C16DA12C406}" type="pres">
      <dgm:prSet presAssocID="{CD4A17F4-90DB-45B9-854D-018ABDF4DF0C}" presName="dotPict_22" presStyleLbl="solidFgAcc1" presStyleIdx="2" presStyleCnt="30" custLinFactNeighborX="-13306"/>
      <dgm:spPr>
        <a:noFill/>
        <a:ln>
          <a:noFill/>
        </a:ln>
      </dgm:spPr>
    </dgm:pt>
    <dgm:pt modelId="{6348991A-C503-4F6E-87C8-B214A854E746}" type="pres">
      <dgm:prSet presAssocID="{16DD68A5-17DA-4D30-92DC-0872488168A0}" presName="pictA3" presStyleCnt="0"/>
      <dgm:spPr/>
    </dgm:pt>
    <dgm:pt modelId="{AEB0D424-2CAB-431A-8FB8-4E3A38591F14}" type="pres">
      <dgm:prSet presAssocID="{16DD68A5-17DA-4D30-92DC-0872488168A0}" presName="imageRepeatNode" presStyleLbl="alignNode1" presStyleIdx="2" presStyleCnt="5"/>
      <dgm:spPr/>
      <dgm:t>
        <a:bodyPr/>
        <a:lstStyle/>
        <a:p>
          <a:pPr rtl="1"/>
          <a:endParaRPr lang="fa-IR"/>
        </a:p>
      </dgm:t>
    </dgm:pt>
    <dgm:pt modelId="{8EF923D5-B988-4759-83D7-1B409CC4E91B}" type="pres">
      <dgm:prSet presAssocID="{16DD68A5-17DA-4D30-92DC-0872488168A0}" presName="threeDotsPict" presStyleCnt="0"/>
      <dgm:spPr/>
    </dgm:pt>
    <dgm:pt modelId="{DB4DC94F-0258-49C8-8336-1AC828FD9718}" type="pres">
      <dgm:prSet presAssocID="{16DD68A5-17DA-4D30-92DC-0872488168A0}" presName="dotPict_31" presStyleLbl="solidFgAcc1" presStyleIdx="3" presStyleCnt="30"/>
      <dgm:spPr>
        <a:noFill/>
        <a:ln>
          <a:noFill/>
        </a:ln>
      </dgm:spPr>
    </dgm:pt>
    <dgm:pt modelId="{32DB95ED-3012-4A9C-893E-1DD9A5BAB045}" type="pres">
      <dgm:prSet presAssocID="{16DD68A5-17DA-4D30-92DC-0872488168A0}" presName="dotPict_32" presStyleLbl="solidFgAcc1" presStyleIdx="4" presStyleCnt="30"/>
      <dgm:spPr>
        <a:noFill/>
        <a:ln>
          <a:noFill/>
        </a:ln>
      </dgm:spPr>
    </dgm:pt>
    <dgm:pt modelId="{FB08989D-ABCF-451C-A4F2-6EB3BD8DC5AD}" type="pres">
      <dgm:prSet presAssocID="{16DD68A5-17DA-4D30-92DC-0872488168A0}" presName="dotPict_33" presStyleLbl="solidFgAcc1" presStyleIdx="5" presStyleCnt="30"/>
      <dgm:spPr>
        <a:noFill/>
        <a:ln>
          <a:noFill/>
        </a:ln>
      </dgm:spPr>
    </dgm:pt>
    <dgm:pt modelId="{88ED71FF-CB25-4D99-A2F6-F85476E0D354}" type="pres">
      <dgm:prSet presAssocID="{799C10BA-5E11-4B83-813B-EF0675010A67}" presName="pictA4" presStyleCnt="0"/>
      <dgm:spPr/>
    </dgm:pt>
    <dgm:pt modelId="{961F075B-E98C-40ED-B8A1-5DCD8195D02A}" type="pres">
      <dgm:prSet presAssocID="{799C10BA-5E11-4B83-813B-EF0675010A67}" presName="imageRepeatNode" presStyleLbl="alignNode1" presStyleIdx="3" presStyleCnt="5"/>
      <dgm:spPr/>
      <dgm:t>
        <a:bodyPr/>
        <a:lstStyle/>
        <a:p>
          <a:pPr rtl="1"/>
          <a:endParaRPr lang="fa-IR"/>
        </a:p>
      </dgm:t>
    </dgm:pt>
    <dgm:pt modelId="{37DAE03C-A0EB-4D0F-A638-DB3D37FAEA30}" type="pres">
      <dgm:prSet presAssocID="{799C10BA-5E11-4B83-813B-EF0675010A67}" presName="fourDotsPict" presStyleCnt="0"/>
      <dgm:spPr/>
    </dgm:pt>
    <dgm:pt modelId="{0060612A-EC1B-4A44-913B-8A4C99E3680D}" type="pres">
      <dgm:prSet presAssocID="{799C10BA-5E11-4B83-813B-EF0675010A67}" presName="dotPict_41" presStyleLbl="solidFgAcc1" presStyleIdx="6" presStyleCnt="30"/>
      <dgm:spPr>
        <a:noFill/>
        <a:ln>
          <a:noFill/>
        </a:ln>
      </dgm:spPr>
    </dgm:pt>
    <dgm:pt modelId="{26D4CF50-D4E2-471E-AE39-268E360D2906}" type="pres">
      <dgm:prSet presAssocID="{799C10BA-5E11-4B83-813B-EF0675010A67}" presName="dotPict_42" presStyleLbl="solidFgAcc1" presStyleIdx="7" presStyleCnt="30"/>
      <dgm:spPr>
        <a:noFill/>
        <a:ln>
          <a:noFill/>
        </a:ln>
      </dgm:spPr>
    </dgm:pt>
    <dgm:pt modelId="{88FCBF0C-8DB2-4A0F-8178-34BCC5DD44CB}" type="pres">
      <dgm:prSet presAssocID="{799C10BA-5E11-4B83-813B-EF0675010A67}" presName="dotPict_43" presStyleLbl="solidFgAcc1" presStyleIdx="8" presStyleCnt="30"/>
      <dgm:spPr>
        <a:noFill/>
        <a:ln>
          <a:noFill/>
        </a:ln>
      </dgm:spPr>
    </dgm:pt>
    <dgm:pt modelId="{97971BB5-4AFA-4C60-B243-D295D2515B22}" type="pres">
      <dgm:prSet presAssocID="{799C10BA-5E11-4B83-813B-EF0675010A67}" presName="dotPict_44" presStyleLbl="solidFgAcc1" presStyleIdx="9" presStyleCnt="30"/>
      <dgm:spPr>
        <a:noFill/>
        <a:ln>
          <a:noFill/>
        </a:ln>
      </dgm:spPr>
    </dgm:pt>
    <dgm:pt modelId="{91FB3662-BA87-4F3E-80C6-3454BFC9CCB8}" type="pres">
      <dgm:prSet presAssocID="{19D60674-6F3F-452E-A705-1CD1B645494E}" presName="pictA5" presStyleCnt="0"/>
      <dgm:spPr/>
    </dgm:pt>
    <dgm:pt modelId="{53368D1B-1BE9-468C-BD92-0C80122B3F1C}" type="pres">
      <dgm:prSet presAssocID="{19D60674-6F3F-452E-A705-1CD1B645494E}" presName="imageRepeatNode" presStyleLbl="alignNode1" presStyleIdx="4" presStyleCnt="5"/>
      <dgm:spPr/>
      <dgm:t>
        <a:bodyPr/>
        <a:lstStyle/>
        <a:p>
          <a:pPr rtl="1"/>
          <a:endParaRPr lang="fa-IR"/>
        </a:p>
      </dgm:t>
    </dgm:pt>
    <dgm:pt modelId="{59AEC783-49F7-410F-AD4C-44EFBB73871D}" type="pres">
      <dgm:prSet presAssocID="{19D60674-6F3F-452E-A705-1CD1B645494E}" presName="fiveDotsPict" presStyleCnt="0"/>
      <dgm:spPr/>
    </dgm:pt>
    <dgm:pt modelId="{AAD99C5C-E8B2-47EA-B939-9974A8C43D72}" type="pres">
      <dgm:prSet presAssocID="{19D60674-6F3F-452E-A705-1CD1B645494E}" presName="dotPict_51" presStyleLbl="solidFgAcc1" presStyleIdx="10" presStyleCnt="30"/>
      <dgm:spPr>
        <a:noFill/>
        <a:ln>
          <a:noFill/>
        </a:ln>
      </dgm:spPr>
    </dgm:pt>
    <dgm:pt modelId="{EC070AE3-A280-4C83-8219-BE823E19F279}" type="pres">
      <dgm:prSet presAssocID="{19D60674-6F3F-452E-A705-1CD1B645494E}" presName="dotPict_52" presStyleLbl="solidFgAcc1" presStyleIdx="11" presStyleCnt="30"/>
      <dgm:spPr>
        <a:noFill/>
        <a:ln>
          <a:noFill/>
        </a:ln>
      </dgm:spPr>
    </dgm:pt>
    <dgm:pt modelId="{570D9BE1-B84C-423C-9B9D-85F141C94185}" type="pres">
      <dgm:prSet presAssocID="{19D60674-6F3F-452E-A705-1CD1B645494E}" presName="dotPict_53" presStyleLbl="solidFgAcc1" presStyleIdx="12" presStyleCnt="30"/>
      <dgm:spPr>
        <a:noFill/>
        <a:ln>
          <a:noFill/>
        </a:ln>
      </dgm:spPr>
    </dgm:pt>
    <dgm:pt modelId="{20AE8ED3-6BAF-48E8-AA53-C3FBE08313E5}" type="pres">
      <dgm:prSet presAssocID="{19D60674-6F3F-452E-A705-1CD1B645494E}" presName="dotPict_54" presStyleLbl="solidFgAcc1" presStyleIdx="13" presStyleCnt="30"/>
      <dgm:spPr>
        <a:noFill/>
        <a:ln>
          <a:noFill/>
        </a:ln>
      </dgm:spPr>
    </dgm:pt>
    <dgm:pt modelId="{BDA2D962-1239-45E2-A54D-FD982AE8DC0E}" type="pres">
      <dgm:prSet presAssocID="{19D60674-6F3F-452E-A705-1CD1B645494E}" presName="dotPict_55" presStyleLbl="solidFgAcc1" presStyleIdx="14" presStyleCnt="30"/>
      <dgm:spPr>
        <a:noFill/>
        <a:ln>
          <a:noFill/>
        </a:ln>
      </dgm:spPr>
    </dgm:pt>
    <dgm:pt modelId="{80CB289A-CF60-4507-8341-C4594CF407E6}" type="pres">
      <dgm:prSet presAssocID="{23178DE1-7745-4005-A20C-6F612CB2245A}" presName="txLine" presStyleCnt="0"/>
      <dgm:spPr/>
    </dgm:pt>
    <dgm:pt modelId="{982638E2-82C2-4777-A9DD-DE7F61687280}" type="pres">
      <dgm:prSet presAssocID="{97458717-B93A-43B3-80EF-7577240950E0}" presName="oneDotTx" presStyleCnt="0"/>
      <dgm:spPr/>
    </dgm:pt>
    <dgm:pt modelId="{19DE9115-DE26-4347-8F36-4F0A137EE0B9}" type="pres">
      <dgm:prSet presAssocID="{97458717-B93A-43B3-80EF-7577240950E0}" presName="dotTx_11" presStyleLbl="solidFgAcc1" presStyleIdx="15" presStyleCnt="30"/>
      <dgm:spPr>
        <a:noFill/>
        <a:ln>
          <a:noFill/>
        </a:ln>
      </dgm:spPr>
    </dgm:pt>
    <dgm:pt modelId="{DDDDB3D7-0BB1-4E96-A13F-FC2287455270}" type="pres">
      <dgm:prSet presAssocID="{97458717-B93A-43B3-80EF-7577240950E0}" presName="Name37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CEA33F0-02D1-4D0B-8C36-509DF5D93743}" type="pres">
      <dgm:prSet presAssocID="{1A85CF62-ACE6-42FA-84BA-E485205C5A84}" presName="twoDotsTx" presStyleCnt="0"/>
      <dgm:spPr/>
    </dgm:pt>
    <dgm:pt modelId="{3C571820-5C1B-4643-9412-F23C1EA13A7E}" type="pres">
      <dgm:prSet presAssocID="{1A85CF62-ACE6-42FA-84BA-E485205C5A84}" presName="dotTx_21" presStyleLbl="solidFgAcc1" presStyleIdx="16" presStyleCnt="30"/>
      <dgm:spPr>
        <a:noFill/>
        <a:ln>
          <a:noFill/>
        </a:ln>
      </dgm:spPr>
    </dgm:pt>
    <dgm:pt modelId="{56713C32-C3CC-4D5C-88DF-BAF0A25EFA0F}" type="pres">
      <dgm:prSet presAssocID="{1A85CF62-ACE6-42FA-84BA-E485205C5A84}" presName="dotTx_22" presStyleLbl="solidFgAcc1" presStyleIdx="17" presStyleCnt="30"/>
      <dgm:spPr>
        <a:noFill/>
        <a:ln>
          <a:noFill/>
        </a:ln>
      </dgm:spPr>
    </dgm:pt>
    <dgm:pt modelId="{51C3CEB3-5057-4B0E-AA2C-BA53D96BE68C}" type="pres">
      <dgm:prSet presAssocID="{1A85CF62-ACE6-42FA-84BA-E485205C5A84}" presName="Name39" presStyleLbl="revTx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209D4C6-F9DF-448B-843F-14CF07205410}" type="pres">
      <dgm:prSet presAssocID="{C1DB68FD-1ECD-478D-A884-67D33868C68D}" presName="threeDotsTx" presStyleCnt="0"/>
      <dgm:spPr/>
    </dgm:pt>
    <dgm:pt modelId="{1224A0B3-1C39-4853-A65B-A861459793E5}" type="pres">
      <dgm:prSet presAssocID="{C1DB68FD-1ECD-478D-A884-67D33868C68D}" presName="dotTx_31" presStyleLbl="solidFgAcc1" presStyleIdx="18" presStyleCnt="30"/>
      <dgm:spPr>
        <a:noFill/>
        <a:ln>
          <a:noFill/>
        </a:ln>
      </dgm:spPr>
    </dgm:pt>
    <dgm:pt modelId="{F2F77FDD-8089-4861-A267-DEB9CF2E4999}" type="pres">
      <dgm:prSet presAssocID="{C1DB68FD-1ECD-478D-A884-67D33868C68D}" presName="dotTx_32" presStyleLbl="solidFgAcc1" presStyleIdx="19" presStyleCnt="30"/>
      <dgm:spPr>
        <a:noFill/>
        <a:ln>
          <a:noFill/>
        </a:ln>
      </dgm:spPr>
    </dgm:pt>
    <dgm:pt modelId="{8BFCAD4C-DEFA-40F3-A78E-98F960C6294C}" type="pres">
      <dgm:prSet presAssocID="{C1DB68FD-1ECD-478D-A884-67D33868C68D}" presName="dotTx_33" presStyleLbl="solidFgAcc1" presStyleIdx="20" presStyleCnt="30"/>
      <dgm:spPr>
        <a:noFill/>
        <a:ln>
          <a:noFill/>
        </a:ln>
      </dgm:spPr>
    </dgm:pt>
    <dgm:pt modelId="{286DA20E-FACC-4408-9EAD-2B019B48C59A}" type="pres">
      <dgm:prSet presAssocID="{C1DB68FD-1ECD-478D-A884-67D33868C68D}" presName="Name41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434D092-8C2F-42AB-AD0A-8A029047A920}" type="pres">
      <dgm:prSet presAssocID="{B7E8BD42-FB79-48C1-8EE3-FC1797039326}" presName="fourDotsTx" presStyleCnt="0"/>
      <dgm:spPr/>
    </dgm:pt>
    <dgm:pt modelId="{D91121A9-D316-4D52-B857-C594112AD8D2}" type="pres">
      <dgm:prSet presAssocID="{B7E8BD42-FB79-48C1-8EE3-FC1797039326}" presName="dotTx_41" presStyleLbl="solidFgAcc1" presStyleIdx="21" presStyleCnt="30"/>
      <dgm:spPr>
        <a:noFill/>
        <a:ln>
          <a:noFill/>
        </a:ln>
      </dgm:spPr>
    </dgm:pt>
    <dgm:pt modelId="{6B267F20-2C64-4734-A94A-DD151584FA9C}" type="pres">
      <dgm:prSet presAssocID="{B7E8BD42-FB79-48C1-8EE3-FC1797039326}" presName="dotTx_42" presStyleLbl="solidFgAcc1" presStyleIdx="22" presStyleCnt="30"/>
      <dgm:spPr>
        <a:noFill/>
        <a:ln>
          <a:noFill/>
        </a:ln>
      </dgm:spPr>
    </dgm:pt>
    <dgm:pt modelId="{C09972CF-C950-4003-A97E-F66A798B1A5A}" type="pres">
      <dgm:prSet presAssocID="{B7E8BD42-FB79-48C1-8EE3-FC1797039326}" presName="dotTx_43" presStyleLbl="solidFgAcc1" presStyleIdx="23" presStyleCnt="30"/>
      <dgm:spPr>
        <a:noFill/>
        <a:ln>
          <a:noFill/>
        </a:ln>
      </dgm:spPr>
    </dgm:pt>
    <dgm:pt modelId="{6AD77FBA-5E6C-4974-8E9A-3F1196BFB949}" type="pres">
      <dgm:prSet presAssocID="{B7E8BD42-FB79-48C1-8EE3-FC1797039326}" presName="dotTx_44" presStyleLbl="solidFgAcc1" presStyleIdx="24" presStyleCnt="30"/>
      <dgm:spPr>
        <a:noFill/>
        <a:ln>
          <a:noFill/>
        </a:ln>
      </dgm:spPr>
    </dgm:pt>
    <dgm:pt modelId="{CB6F946D-9A66-42CE-BA18-F3CB96DC863B}" type="pres">
      <dgm:prSet presAssocID="{B7E8BD42-FB79-48C1-8EE3-FC1797039326}" presName="Name43" presStyleLbl="revTx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039100C-D1A6-4BA7-872E-2B11DBA42D2A}" type="pres">
      <dgm:prSet presAssocID="{573F0877-A8D7-484D-B048-CDFAD1C3A8FB}" presName="fiveDotsTx" presStyleCnt="0"/>
      <dgm:spPr/>
    </dgm:pt>
    <dgm:pt modelId="{0D9B34A6-9C93-4836-9044-531ADF0CBA02}" type="pres">
      <dgm:prSet presAssocID="{573F0877-A8D7-484D-B048-CDFAD1C3A8FB}" presName="dotTx_51" presStyleLbl="solidFgAcc1" presStyleIdx="25" presStyleCnt="30"/>
      <dgm:spPr>
        <a:noFill/>
        <a:ln>
          <a:noFill/>
        </a:ln>
      </dgm:spPr>
    </dgm:pt>
    <dgm:pt modelId="{27533820-FC49-4297-A2BA-1D23A0080FCB}" type="pres">
      <dgm:prSet presAssocID="{573F0877-A8D7-484D-B048-CDFAD1C3A8FB}" presName="dotTx_52" presStyleLbl="solidFgAcc1" presStyleIdx="26" presStyleCnt="30"/>
      <dgm:spPr>
        <a:noFill/>
        <a:ln>
          <a:noFill/>
        </a:ln>
      </dgm:spPr>
    </dgm:pt>
    <dgm:pt modelId="{C101CF5B-7314-49AD-9492-3E74D19DB6DF}" type="pres">
      <dgm:prSet presAssocID="{573F0877-A8D7-484D-B048-CDFAD1C3A8FB}" presName="dotTx_53" presStyleLbl="solidFgAcc1" presStyleIdx="27" presStyleCnt="30"/>
      <dgm:spPr>
        <a:noFill/>
        <a:ln>
          <a:noFill/>
        </a:ln>
      </dgm:spPr>
    </dgm:pt>
    <dgm:pt modelId="{04948F0C-90EF-40B6-BB85-A97BF63837F4}" type="pres">
      <dgm:prSet presAssocID="{573F0877-A8D7-484D-B048-CDFAD1C3A8FB}" presName="dotTx_54" presStyleLbl="solidFgAcc1" presStyleIdx="28" presStyleCnt="30"/>
      <dgm:spPr>
        <a:noFill/>
        <a:ln>
          <a:noFill/>
        </a:ln>
      </dgm:spPr>
    </dgm:pt>
    <dgm:pt modelId="{4F195A77-EFA0-4BDA-B335-6891534FE55A}" type="pres">
      <dgm:prSet presAssocID="{573F0877-A8D7-484D-B048-CDFAD1C3A8FB}" presName="dotTx_55" presStyleLbl="solidFgAcc1" presStyleIdx="29" presStyleCnt="30"/>
      <dgm:spPr>
        <a:noFill/>
        <a:ln>
          <a:noFill/>
        </a:ln>
      </dgm:spPr>
    </dgm:pt>
    <dgm:pt modelId="{EDDF1F6A-916D-4F48-85D8-4D7F578EB2C5}" type="pres">
      <dgm:prSet presAssocID="{573F0877-A8D7-484D-B048-CDFAD1C3A8FB}" presName="Name45" presStyleLbl="revTx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2492A6E-8951-4E40-968E-9B97BA9D530E}" type="presOf" srcId="{1A85CF62-ACE6-42FA-84BA-E485205C5A84}" destId="{51C3CEB3-5057-4B0E-AA2C-BA53D96BE68C}" srcOrd="0" destOrd="0" presId="urn:microsoft.com/office/officeart/2009/3/layout/SpiralPicture"/>
    <dgm:cxn modelId="{880B05D4-D4ED-4B59-971B-F055A3711AC6}" type="presOf" srcId="{97458717-B93A-43B3-80EF-7577240950E0}" destId="{DDDDB3D7-0BB1-4E96-A13F-FC2287455270}" srcOrd="0" destOrd="0" presId="urn:microsoft.com/office/officeart/2009/3/layout/SpiralPicture"/>
    <dgm:cxn modelId="{5BA2391A-886B-4461-8992-AFF664E1A077}" srcId="{23178DE1-7745-4005-A20C-6F612CB2245A}" destId="{B7E8BD42-FB79-48C1-8EE3-FC1797039326}" srcOrd="3" destOrd="0" parTransId="{CE842638-2D2F-4C42-B922-10DA1D186899}" sibTransId="{799C10BA-5E11-4B83-813B-EF0675010A67}"/>
    <dgm:cxn modelId="{89D8D024-1429-47A3-BE0E-30F5AF7742A7}" type="presOf" srcId="{23178DE1-7745-4005-A20C-6F612CB2245A}" destId="{45F9623E-284D-4ED3-9204-5419DE2EC7F2}" srcOrd="0" destOrd="0" presId="urn:microsoft.com/office/officeart/2009/3/layout/SpiralPicture"/>
    <dgm:cxn modelId="{76851E60-4978-46F4-B976-0D091048FDCD}" srcId="{23178DE1-7745-4005-A20C-6F612CB2245A}" destId="{573F0877-A8D7-484D-B048-CDFAD1C3A8FB}" srcOrd="4" destOrd="0" parTransId="{01838D07-973D-44FE-9030-C6D679AA4C53}" sibTransId="{19D60674-6F3F-452E-A705-1CD1B645494E}"/>
    <dgm:cxn modelId="{83729FB7-20A4-432A-8DB9-5E89ADA25CBC}" srcId="{23178DE1-7745-4005-A20C-6F612CB2245A}" destId="{97458717-B93A-43B3-80EF-7577240950E0}" srcOrd="0" destOrd="0" parTransId="{C87F6BFA-21C7-4295-A8EF-A43DAFDE671D}" sibTransId="{91C322B4-98C5-46B8-B0C9-9D4C6917C20A}"/>
    <dgm:cxn modelId="{C4A1D644-9480-4BA3-A7EB-3467C3CA1E31}" type="presOf" srcId="{573F0877-A8D7-484D-B048-CDFAD1C3A8FB}" destId="{EDDF1F6A-916D-4F48-85D8-4D7F578EB2C5}" srcOrd="0" destOrd="0" presId="urn:microsoft.com/office/officeart/2009/3/layout/SpiralPicture"/>
    <dgm:cxn modelId="{C72F4D67-8324-4D39-B058-FAE35973AC9E}" type="presOf" srcId="{799C10BA-5E11-4B83-813B-EF0675010A67}" destId="{961F075B-E98C-40ED-B8A1-5DCD8195D02A}" srcOrd="0" destOrd="0" presId="urn:microsoft.com/office/officeart/2009/3/layout/SpiralPicture"/>
    <dgm:cxn modelId="{F32CD5FB-6A16-4E68-9080-118519635531}" srcId="{23178DE1-7745-4005-A20C-6F612CB2245A}" destId="{1A85CF62-ACE6-42FA-84BA-E485205C5A84}" srcOrd="1" destOrd="0" parTransId="{5E1CAD29-2EAB-446F-82B8-86E14651B757}" sibTransId="{CD4A17F4-90DB-45B9-854D-018ABDF4DF0C}"/>
    <dgm:cxn modelId="{520BE984-DFA5-42E0-853C-669CBD3563D7}" type="presOf" srcId="{19D60674-6F3F-452E-A705-1CD1B645494E}" destId="{53368D1B-1BE9-468C-BD92-0C80122B3F1C}" srcOrd="0" destOrd="0" presId="urn:microsoft.com/office/officeart/2009/3/layout/SpiralPicture"/>
    <dgm:cxn modelId="{1B1619DA-AA32-4620-9301-3F4772DEA21A}" type="presOf" srcId="{B7E8BD42-FB79-48C1-8EE3-FC1797039326}" destId="{CB6F946D-9A66-42CE-BA18-F3CB96DC863B}" srcOrd="0" destOrd="0" presId="urn:microsoft.com/office/officeart/2009/3/layout/SpiralPicture"/>
    <dgm:cxn modelId="{8557ABC4-5FF8-42F2-AAD8-10725FB7C2A7}" srcId="{23178DE1-7745-4005-A20C-6F612CB2245A}" destId="{C1DB68FD-1ECD-478D-A884-67D33868C68D}" srcOrd="2" destOrd="0" parTransId="{B5DA6595-C3F1-4734-A6D0-8965699EBA5F}" sibTransId="{16DD68A5-17DA-4D30-92DC-0872488168A0}"/>
    <dgm:cxn modelId="{112B3441-15A8-4273-9C62-38B712DE04D1}" type="presOf" srcId="{CD4A17F4-90DB-45B9-854D-018ABDF4DF0C}" destId="{6B29C771-6916-47DD-9E2A-394A13C209E0}" srcOrd="0" destOrd="0" presId="urn:microsoft.com/office/officeart/2009/3/layout/SpiralPicture"/>
    <dgm:cxn modelId="{8728684D-600A-4027-BBCE-E9B138526C8D}" type="presOf" srcId="{16DD68A5-17DA-4D30-92DC-0872488168A0}" destId="{AEB0D424-2CAB-431A-8FB8-4E3A38591F14}" srcOrd="0" destOrd="0" presId="urn:microsoft.com/office/officeart/2009/3/layout/SpiralPicture"/>
    <dgm:cxn modelId="{7A6637FC-4B6D-4653-819D-EE3F39CBE8F3}" type="presOf" srcId="{91C322B4-98C5-46B8-B0C9-9D4C6917C20A}" destId="{9A60410E-A7E9-42B4-9114-E0B238230D22}" srcOrd="0" destOrd="0" presId="urn:microsoft.com/office/officeart/2009/3/layout/SpiralPicture"/>
    <dgm:cxn modelId="{093BC48B-E338-4E22-9EC7-E77EF41062DA}" type="presOf" srcId="{C1DB68FD-1ECD-478D-A884-67D33868C68D}" destId="{286DA20E-FACC-4408-9EAD-2B019B48C59A}" srcOrd="0" destOrd="0" presId="urn:microsoft.com/office/officeart/2009/3/layout/SpiralPicture"/>
    <dgm:cxn modelId="{25DD49F6-F786-48B2-921B-EF91B3B0410D}" type="presParOf" srcId="{45F9623E-284D-4ED3-9204-5419DE2EC7F2}" destId="{C8654860-2BD8-40F8-A9BD-EF65C54C3765}" srcOrd="0" destOrd="0" presId="urn:microsoft.com/office/officeart/2009/3/layout/SpiralPicture"/>
    <dgm:cxn modelId="{8A6CE2C9-F8CF-402A-9F42-B4D00AA9D764}" type="presParOf" srcId="{C8654860-2BD8-40F8-A9BD-EF65C54C3765}" destId="{99D3FDBD-2DDD-468C-A952-E1DFD289BA30}" srcOrd="0" destOrd="0" presId="urn:microsoft.com/office/officeart/2009/3/layout/SpiralPicture"/>
    <dgm:cxn modelId="{AFA69AE9-256F-4033-B563-0852ACA2B98E}" type="presParOf" srcId="{C8654860-2BD8-40F8-A9BD-EF65C54C3765}" destId="{F3BAF78B-40ED-4533-8652-0202D473AC7E}" srcOrd="1" destOrd="0" presId="urn:microsoft.com/office/officeart/2009/3/layout/SpiralPicture"/>
    <dgm:cxn modelId="{6EA2BF61-5A3D-46D8-9C40-8A913B0F1F5F}" type="presParOf" srcId="{C8654860-2BD8-40F8-A9BD-EF65C54C3765}" destId="{47358664-B8D4-4422-A4FE-400CED62520D}" srcOrd="2" destOrd="0" presId="urn:microsoft.com/office/officeart/2009/3/layout/SpiralPicture"/>
    <dgm:cxn modelId="{000C9F33-BEC3-42C6-8DFF-CBDBE517E666}" type="presParOf" srcId="{47358664-B8D4-4422-A4FE-400CED62520D}" destId="{9A60410E-A7E9-42B4-9114-E0B238230D22}" srcOrd="0" destOrd="0" presId="urn:microsoft.com/office/officeart/2009/3/layout/SpiralPicture"/>
    <dgm:cxn modelId="{B820E2DD-9DF2-4CD8-AFF8-6943702C9850}" type="presParOf" srcId="{C8654860-2BD8-40F8-A9BD-EF65C54C3765}" destId="{578EF462-E48C-4E4A-96B6-F4540E3C3CEB}" srcOrd="3" destOrd="0" presId="urn:microsoft.com/office/officeart/2009/3/layout/SpiralPicture"/>
    <dgm:cxn modelId="{9C7C2A6B-37E0-4A89-AA64-939FCA1B3061}" type="presParOf" srcId="{578EF462-E48C-4E4A-96B6-F4540E3C3CEB}" destId="{436A08EA-CD3A-4B20-94A6-3FD3C41A7BF5}" srcOrd="0" destOrd="0" presId="urn:microsoft.com/office/officeart/2009/3/layout/SpiralPicture"/>
    <dgm:cxn modelId="{E25FBC8E-547D-4373-A819-B0D44562AEC0}" type="presParOf" srcId="{C8654860-2BD8-40F8-A9BD-EF65C54C3765}" destId="{C52CC41B-D5CC-4770-866B-1DABBA86961D}" srcOrd="4" destOrd="0" presId="urn:microsoft.com/office/officeart/2009/3/layout/SpiralPicture"/>
    <dgm:cxn modelId="{98BBE551-E060-49D2-9BFE-51F5B7C424AB}" type="presParOf" srcId="{C52CC41B-D5CC-4770-866B-1DABBA86961D}" destId="{6B29C771-6916-47DD-9E2A-394A13C209E0}" srcOrd="0" destOrd="0" presId="urn:microsoft.com/office/officeart/2009/3/layout/SpiralPicture"/>
    <dgm:cxn modelId="{43CBB8CD-FEA4-427B-9167-133F5459A32C}" type="presParOf" srcId="{C8654860-2BD8-40F8-A9BD-EF65C54C3765}" destId="{47279E4F-16EF-4F09-B959-BA960AC0A0C2}" srcOrd="5" destOrd="0" presId="urn:microsoft.com/office/officeart/2009/3/layout/SpiralPicture"/>
    <dgm:cxn modelId="{186141D4-AF1F-4B6C-8E08-A167FEDFB47A}" type="presParOf" srcId="{47279E4F-16EF-4F09-B959-BA960AC0A0C2}" destId="{F4A4FFBF-800D-4ECA-B4FD-894B100DDF68}" srcOrd="0" destOrd="0" presId="urn:microsoft.com/office/officeart/2009/3/layout/SpiralPicture"/>
    <dgm:cxn modelId="{491B2614-AD26-4879-98FF-38D6A7F50E95}" type="presParOf" srcId="{47279E4F-16EF-4F09-B959-BA960AC0A0C2}" destId="{EC226B93-C264-4DA3-BBAF-5C16DA12C406}" srcOrd="1" destOrd="0" presId="urn:microsoft.com/office/officeart/2009/3/layout/SpiralPicture"/>
    <dgm:cxn modelId="{63294842-6E80-4971-93B4-215FACBB9061}" type="presParOf" srcId="{C8654860-2BD8-40F8-A9BD-EF65C54C3765}" destId="{6348991A-C503-4F6E-87C8-B214A854E746}" srcOrd="6" destOrd="0" presId="urn:microsoft.com/office/officeart/2009/3/layout/SpiralPicture"/>
    <dgm:cxn modelId="{E0BFB2BD-90D2-45C1-80A5-3BDAFD40F15A}" type="presParOf" srcId="{6348991A-C503-4F6E-87C8-B214A854E746}" destId="{AEB0D424-2CAB-431A-8FB8-4E3A38591F14}" srcOrd="0" destOrd="0" presId="urn:microsoft.com/office/officeart/2009/3/layout/SpiralPicture"/>
    <dgm:cxn modelId="{CDA6AC4B-01E6-49FF-AD3B-16ED56B9B59E}" type="presParOf" srcId="{C8654860-2BD8-40F8-A9BD-EF65C54C3765}" destId="{8EF923D5-B988-4759-83D7-1B409CC4E91B}" srcOrd="7" destOrd="0" presId="urn:microsoft.com/office/officeart/2009/3/layout/SpiralPicture"/>
    <dgm:cxn modelId="{6D35F007-094F-404A-B71D-6329624784E2}" type="presParOf" srcId="{8EF923D5-B988-4759-83D7-1B409CC4E91B}" destId="{DB4DC94F-0258-49C8-8336-1AC828FD9718}" srcOrd="0" destOrd="0" presId="urn:microsoft.com/office/officeart/2009/3/layout/SpiralPicture"/>
    <dgm:cxn modelId="{B51FCF2C-0B7E-4D59-9955-D44A0D2EBF47}" type="presParOf" srcId="{8EF923D5-B988-4759-83D7-1B409CC4E91B}" destId="{32DB95ED-3012-4A9C-893E-1DD9A5BAB045}" srcOrd="1" destOrd="0" presId="urn:microsoft.com/office/officeart/2009/3/layout/SpiralPicture"/>
    <dgm:cxn modelId="{F14F0C59-B892-4E4A-BFBE-061182DB844E}" type="presParOf" srcId="{8EF923D5-B988-4759-83D7-1B409CC4E91B}" destId="{FB08989D-ABCF-451C-A4F2-6EB3BD8DC5AD}" srcOrd="2" destOrd="0" presId="urn:microsoft.com/office/officeart/2009/3/layout/SpiralPicture"/>
    <dgm:cxn modelId="{FE82229E-75DF-4006-BBE6-C7B7C2AA3329}" type="presParOf" srcId="{C8654860-2BD8-40F8-A9BD-EF65C54C3765}" destId="{88ED71FF-CB25-4D99-A2F6-F85476E0D354}" srcOrd="8" destOrd="0" presId="urn:microsoft.com/office/officeart/2009/3/layout/SpiralPicture"/>
    <dgm:cxn modelId="{7CCDC04F-3F23-499D-9158-942857F0C1A3}" type="presParOf" srcId="{88ED71FF-CB25-4D99-A2F6-F85476E0D354}" destId="{961F075B-E98C-40ED-B8A1-5DCD8195D02A}" srcOrd="0" destOrd="0" presId="urn:microsoft.com/office/officeart/2009/3/layout/SpiralPicture"/>
    <dgm:cxn modelId="{65128324-5AAC-4D2C-996A-E170C7FE59A0}" type="presParOf" srcId="{C8654860-2BD8-40F8-A9BD-EF65C54C3765}" destId="{37DAE03C-A0EB-4D0F-A638-DB3D37FAEA30}" srcOrd="9" destOrd="0" presId="urn:microsoft.com/office/officeart/2009/3/layout/SpiralPicture"/>
    <dgm:cxn modelId="{92095B09-7177-45BA-A14B-D832B3F9866D}" type="presParOf" srcId="{37DAE03C-A0EB-4D0F-A638-DB3D37FAEA30}" destId="{0060612A-EC1B-4A44-913B-8A4C99E3680D}" srcOrd="0" destOrd="0" presId="urn:microsoft.com/office/officeart/2009/3/layout/SpiralPicture"/>
    <dgm:cxn modelId="{00B59714-03DA-4428-BF8F-4ACAFEC290C0}" type="presParOf" srcId="{37DAE03C-A0EB-4D0F-A638-DB3D37FAEA30}" destId="{26D4CF50-D4E2-471E-AE39-268E360D2906}" srcOrd="1" destOrd="0" presId="urn:microsoft.com/office/officeart/2009/3/layout/SpiralPicture"/>
    <dgm:cxn modelId="{8F2E294E-1E7A-4097-A0F9-B464C3737C8E}" type="presParOf" srcId="{37DAE03C-A0EB-4D0F-A638-DB3D37FAEA30}" destId="{88FCBF0C-8DB2-4A0F-8178-34BCC5DD44CB}" srcOrd="2" destOrd="0" presId="urn:microsoft.com/office/officeart/2009/3/layout/SpiralPicture"/>
    <dgm:cxn modelId="{38ED2B0D-254C-49BC-997D-6C54207337BE}" type="presParOf" srcId="{37DAE03C-A0EB-4D0F-A638-DB3D37FAEA30}" destId="{97971BB5-4AFA-4C60-B243-D295D2515B22}" srcOrd="3" destOrd="0" presId="urn:microsoft.com/office/officeart/2009/3/layout/SpiralPicture"/>
    <dgm:cxn modelId="{2A32B41A-B4C4-4F78-9094-5FE6AB3C9A3E}" type="presParOf" srcId="{C8654860-2BD8-40F8-A9BD-EF65C54C3765}" destId="{91FB3662-BA87-4F3E-80C6-3454BFC9CCB8}" srcOrd="10" destOrd="0" presId="urn:microsoft.com/office/officeart/2009/3/layout/SpiralPicture"/>
    <dgm:cxn modelId="{6D13CE8A-0E37-432C-B6CE-FEBD373C4918}" type="presParOf" srcId="{91FB3662-BA87-4F3E-80C6-3454BFC9CCB8}" destId="{53368D1B-1BE9-468C-BD92-0C80122B3F1C}" srcOrd="0" destOrd="0" presId="urn:microsoft.com/office/officeart/2009/3/layout/SpiralPicture"/>
    <dgm:cxn modelId="{C5F209CA-ABCE-405C-9E23-08311FB3B81B}" type="presParOf" srcId="{C8654860-2BD8-40F8-A9BD-EF65C54C3765}" destId="{59AEC783-49F7-410F-AD4C-44EFBB73871D}" srcOrd="11" destOrd="0" presId="urn:microsoft.com/office/officeart/2009/3/layout/SpiralPicture"/>
    <dgm:cxn modelId="{31123CF6-E016-4CAF-AA02-EFA226755223}" type="presParOf" srcId="{59AEC783-49F7-410F-AD4C-44EFBB73871D}" destId="{AAD99C5C-E8B2-47EA-B939-9974A8C43D72}" srcOrd="0" destOrd="0" presId="urn:microsoft.com/office/officeart/2009/3/layout/SpiralPicture"/>
    <dgm:cxn modelId="{2D4F8AE5-93B2-458D-B860-66270D544540}" type="presParOf" srcId="{59AEC783-49F7-410F-AD4C-44EFBB73871D}" destId="{EC070AE3-A280-4C83-8219-BE823E19F279}" srcOrd="1" destOrd="0" presId="urn:microsoft.com/office/officeart/2009/3/layout/SpiralPicture"/>
    <dgm:cxn modelId="{3797473B-9786-4938-A125-6818B8FA510F}" type="presParOf" srcId="{59AEC783-49F7-410F-AD4C-44EFBB73871D}" destId="{570D9BE1-B84C-423C-9B9D-85F141C94185}" srcOrd="2" destOrd="0" presId="urn:microsoft.com/office/officeart/2009/3/layout/SpiralPicture"/>
    <dgm:cxn modelId="{93DC5AB3-952D-4E6B-8C92-1F3147E63713}" type="presParOf" srcId="{59AEC783-49F7-410F-AD4C-44EFBB73871D}" destId="{20AE8ED3-6BAF-48E8-AA53-C3FBE08313E5}" srcOrd="3" destOrd="0" presId="urn:microsoft.com/office/officeart/2009/3/layout/SpiralPicture"/>
    <dgm:cxn modelId="{A992A7BF-60EA-4EA7-B2DA-0E02824EB3A9}" type="presParOf" srcId="{59AEC783-49F7-410F-AD4C-44EFBB73871D}" destId="{BDA2D962-1239-45E2-A54D-FD982AE8DC0E}" srcOrd="4" destOrd="0" presId="urn:microsoft.com/office/officeart/2009/3/layout/SpiralPicture"/>
    <dgm:cxn modelId="{18047305-4A11-4286-BF11-8BFB5F59F3BF}" type="presParOf" srcId="{45F9623E-284D-4ED3-9204-5419DE2EC7F2}" destId="{80CB289A-CF60-4507-8341-C4594CF407E6}" srcOrd="1" destOrd="0" presId="urn:microsoft.com/office/officeart/2009/3/layout/SpiralPicture"/>
    <dgm:cxn modelId="{4051FDFA-FDBA-4B64-A05F-659E95163C98}" type="presParOf" srcId="{80CB289A-CF60-4507-8341-C4594CF407E6}" destId="{982638E2-82C2-4777-A9DD-DE7F61687280}" srcOrd="0" destOrd="0" presId="urn:microsoft.com/office/officeart/2009/3/layout/SpiralPicture"/>
    <dgm:cxn modelId="{95252C40-1406-4288-A6E3-43958B5C6B91}" type="presParOf" srcId="{982638E2-82C2-4777-A9DD-DE7F61687280}" destId="{19DE9115-DE26-4347-8F36-4F0A137EE0B9}" srcOrd="0" destOrd="0" presId="urn:microsoft.com/office/officeart/2009/3/layout/SpiralPicture"/>
    <dgm:cxn modelId="{791EE197-0B7C-484E-B32B-B2BEF22E779E}" type="presParOf" srcId="{80CB289A-CF60-4507-8341-C4594CF407E6}" destId="{DDDDB3D7-0BB1-4E96-A13F-FC2287455270}" srcOrd="1" destOrd="0" presId="urn:microsoft.com/office/officeart/2009/3/layout/SpiralPicture"/>
    <dgm:cxn modelId="{58A05420-16F1-42B2-A27A-3841D9C1488A}" type="presParOf" srcId="{80CB289A-CF60-4507-8341-C4594CF407E6}" destId="{8CEA33F0-02D1-4D0B-8C36-509DF5D93743}" srcOrd="2" destOrd="0" presId="urn:microsoft.com/office/officeart/2009/3/layout/SpiralPicture"/>
    <dgm:cxn modelId="{7DA79F8E-A59D-46B5-87B6-E700B0533C1B}" type="presParOf" srcId="{8CEA33F0-02D1-4D0B-8C36-509DF5D93743}" destId="{3C571820-5C1B-4643-9412-F23C1EA13A7E}" srcOrd="0" destOrd="0" presId="urn:microsoft.com/office/officeart/2009/3/layout/SpiralPicture"/>
    <dgm:cxn modelId="{B111AE7A-5908-4EFB-86E4-6CA9C3CDC04E}" type="presParOf" srcId="{8CEA33F0-02D1-4D0B-8C36-509DF5D93743}" destId="{56713C32-C3CC-4D5C-88DF-BAF0A25EFA0F}" srcOrd="1" destOrd="0" presId="urn:microsoft.com/office/officeart/2009/3/layout/SpiralPicture"/>
    <dgm:cxn modelId="{FFC5157C-0C60-476C-B6B4-A3BE6643B161}" type="presParOf" srcId="{80CB289A-CF60-4507-8341-C4594CF407E6}" destId="{51C3CEB3-5057-4B0E-AA2C-BA53D96BE68C}" srcOrd="3" destOrd="0" presId="urn:microsoft.com/office/officeart/2009/3/layout/SpiralPicture"/>
    <dgm:cxn modelId="{C5DA23FF-FB6D-4E1E-A4DB-BE83B43F626F}" type="presParOf" srcId="{80CB289A-CF60-4507-8341-C4594CF407E6}" destId="{B209D4C6-F9DF-448B-843F-14CF07205410}" srcOrd="4" destOrd="0" presId="urn:microsoft.com/office/officeart/2009/3/layout/SpiralPicture"/>
    <dgm:cxn modelId="{F1E7A899-424E-474B-977A-6F9DB4A4AABB}" type="presParOf" srcId="{B209D4C6-F9DF-448B-843F-14CF07205410}" destId="{1224A0B3-1C39-4853-A65B-A861459793E5}" srcOrd="0" destOrd="0" presId="urn:microsoft.com/office/officeart/2009/3/layout/SpiralPicture"/>
    <dgm:cxn modelId="{24292342-59DC-4B94-BC2C-79AD31E9B0F7}" type="presParOf" srcId="{B209D4C6-F9DF-448B-843F-14CF07205410}" destId="{F2F77FDD-8089-4861-A267-DEB9CF2E4999}" srcOrd="1" destOrd="0" presId="urn:microsoft.com/office/officeart/2009/3/layout/SpiralPicture"/>
    <dgm:cxn modelId="{7B60F6C8-FE2F-4B1D-B070-F86283B3BBAE}" type="presParOf" srcId="{B209D4C6-F9DF-448B-843F-14CF07205410}" destId="{8BFCAD4C-DEFA-40F3-A78E-98F960C6294C}" srcOrd="2" destOrd="0" presId="urn:microsoft.com/office/officeart/2009/3/layout/SpiralPicture"/>
    <dgm:cxn modelId="{1445D2AF-ECDC-4C4B-9A12-99F4E31FA4C2}" type="presParOf" srcId="{80CB289A-CF60-4507-8341-C4594CF407E6}" destId="{286DA20E-FACC-4408-9EAD-2B019B48C59A}" srcOrd="5" destOrd="0" presId="urn:microsoft.com/office/officeart/2009/3/layout/SpiralPicture"/>
    <dgm:cxn modelId="{B8A1664A-E642-4017-A00D-64089C4C36FC}" type="presParOf" srcId="{80CB289A-CF60-4507-8341-C4594CF407E6}" destId="{B434D092-8C2F-42AB-AD0A-8A029047A920}" srcOrd="6" destOrd="0" presId="urn:microsoft.com/office/officeart/2009/3/layout/SpiralPicture"/>
    <dgm:cxn modelId="{AE102550-257C-445B-9C25-5A6D75D6A6D9}" type="presParOf" srcId="{B434D092-8C2F-42AB-AD0A-8A029047A920}" destId="{D91121A9-D316-4D52-B857-C594112AD8D2}" srcOrd="0" destOrd="0" presId="urn:microsoft.com/office/officeart/2009/3/layout/SpiralPicture"/>
    <dgm:cxn modelId="{6D1F0091-0871-4A40-A367-CD7050BAD8BD}" type="presParOf" srcId="{B434D092-8C2F-42AB-AD0A-8A029047A920}" destId="{6B267F20-2C64-4734-A94A-DD151584FA9C}" srcOrd="1" destOrd="0" presId="urn:microsoft.com/office/officeart/2009/3/layout/SpiralPicture"/>
    <dgm:cxn modelId="{34713071-9EB2-462B-9C4C-A2C6F50BCF13}" type="presParOf" srcId="{B434D092-8C2F-42AB-AD0A-8A029047A920}" destId="{C09972CF-C950-4003-A97E-F66A798B1A5A}" srcOrd="2" destOrd="0" presId="urn:microsoft.com/office/officeart/2009/3/layout/SpiralPicture"/>
    <dgm:cxn modelId="{83489FCF-73BF-4906-B679-AC9115E003B4}" type="presParOf" srcId="{B434D092-8C2F-42AB-AD0A-8A029047A920}" destId="{6AD77FBA-5E6C-4974-8E9A-3F1196BFB949}" srcOrd="3" destOrd="0" presId="urn:microsoft.com/office/officeart/2009/3/layout/SpiralPicture"/>
    <dgm:cxn modelId="{00A94E5C-B5C1-42B0-8EF8-AC02C60D8B9F}" type="presParOf" srcId="{80CB289A-CF60-4507-8341-C4594CF407E6}" destId="{CB6F946D-9A66-42CE-BA18-F3CB96DC863B}" srcOrd="7" destOrd="0" presId="urn:microsoft.com/office/officeart/2009/3/layout/SpiralPicture"/>
    <dgm:cxn modelId="{1F0D42A7-9B6C-4300-A5EB-13F784B77FC3}" type="presParOf" srcId="{80CB289A-CF60-4507-8341-C4594CF407E6}" destId="{5039100C-D1A6-4BA7-872E-2B11DBA42D2A}" srcOrd="8" destOrd="0" presId="urn:microsoft.com/office/officeart/2009/3/layout/SpiralPicture"/>
    <dgm:cxn modelId="{ACEF4B94-C1EC-448C-952D-79DFFC057893}" type="presParOf" srcId="{5039100C-D1A6-4BA7-872E-2B11DBA42D2A}" destId="{0D9B34A6-9C93-4836-9044-531ADF0CBA02}" srcOrd="0" destOrd="0" presId="urn:microsoft.com/office/officeart/2009/3/layout/SpiralPicture"/>
    <dgm:cxn modelId="{878D8B2C-C140-4CA3-8BFD-69F53DE57095}" type="presParOf" srcId="{5039100C-D1A6-4BA7-872E-2B11DBA42D2A}" destId="{27533820-FC49-4297-A2BA-1D23A0080FCB}" srcOrd="1" destOrd="0" presId="urn:microsoft.com/office/officeart/2009/3/layout/SpiralPicture"/>
    <dgm:cxn modelId="{12BD8F8F-96D9-41DD-95FF-9986DEDDB566}" type="presParOf" srcId="{5039100C-D1A6-4BA7-872E-2B11DBA42D2A}" destId="{C101CF5B-7314-49AD-9492-3E74D19DB6DF}" srcOrd="2" destOrd="0" presId="urn:microsoft.com/office/officeart/2009/3/layout/SpiralPicture"/>
    <dgm:cxn modelId="{93128F66-33DD-4F97-9E5A-86A8246D2795}" type="presParOf" srcId="{5039100C-D1A6-4BA7-872E-2B11DBA42D2A}" destId="{04948F0C-90EF-40B6-BB85-A97BF63837F4}" srcOrd="3" destOrd="0" presId="urn:microsoft.com/office/officeart/2009/3/layout/SpiralPicture"/>
    <dgm:cxn modelId="{0F6D986F-BECA-4CB2-AB28-67C6E589E282}" type="presParOf" srcId="{5039100C-D1A6-4BA7-872E-2B11DBA42D2A}" destId="{4F195A77-EFA0-4BDA-B335-6891534FE55A}" srcOrd="4" destOrd="0" presId="urn:microsoft.com/office/officeart/2009/3/layout/SpiralPicture"/>
    <dgm:cxn modelId="{58247AD4-50D7-4846-8296-BC10F14AEE43}" type="presParOf" srcId="{80CB289A-CF60-4507-8341-C4594CF407E6}" destId="{EDDF1F6A-916D-4F48-85D8-4D7F578EB2C5}" srcOrd="9" destOrd="0" presId="urn:microsoft.com/office/officeart/2009/3/layout/SpiralPicture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1F65-29F9-483A-A82E-7E184B4723A9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0FB5-4806-4CA9-B007-43869C531B9B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35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1F65-29F9-483A-A82E-7E184B4723A9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0FB5-4806-4CA9-B007-43869C531B9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43958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1F65-29F9-483A-A82E-7E184B4723A9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0FB5-4806-4CA9-B007-43869C531B9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2959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1F65-29F9-483A-A82E-7E184B4723A9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0FB5-4806-4CA9-B007-43869C531B9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0363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1F65-29F9-483A-A82E-7E184B4723A9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0FB5-4806-4CA9-B007-43869C531B9B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797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1F65-29F9-483A-A82E-7E184B4723A9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0FB5-4806-4CA9-B007-43869C531B9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5218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1F65-29F9-483A-A82E-7E184B4723A9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0FB5-4806-4CA9-B007-43869C531B9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86337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1F65-29F9-483A-A82E-7E184B4723A9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0FB5-4806-4CA9-B007-43869C531B9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0252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1F65-29F9-483A-A82E-7E184B4723A9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0FB5-4806-4CA9-B007-43869C531B9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5093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ED1F65-29F9-483A-A82E-7E184B4723A9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890FB5-4806-4CA9-B007-43869C531B9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23101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1F65-29F9-483A-A82E-7E184B4723A9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0FB5-4806-4CA9-B007-43869C531B9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27792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ED1F65-29F9-483A-A82E-7E184B4723A9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890FB5-4806-4CA9-B007-43869C531B9B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795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16" b="2161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7280" y="5296823"/>
            <a:ext cx="10113645" cy="142646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a-IR" sz="4400" b="1" dirty="0">
                <a:cs typeface="2  Lotus" panose="00000400000000000000" pitchFamily="2" charset="-78"/>
              </a:rPr>
              <a:t>نگاهی به کتابخانه آیت‌الله العظمی </a:t>
            </a:r>
            <a:r>
              <a:rPr lang="fa-IR" sz="4400" b="1" dirty="0" smtClean="0">
                <a:cs typeface="2  Lotus" panose="00000400000000000000" pitchFamily="2" charset="-78"/>
              </a:rPr>
              <a:t>بروجردی</a:t>
            </a:r>
            <a:r>
              <a:rPr lang="fa-IR" b="1" dirty="0">
                <a:cs typeface="2  Lotus" panose="00000400000000000000" pitchFamily="2" charset="-78"/>
              </a:rPr>
              <a:t/>
            </a:r>
            <a:br>
              <a:rPr lang="fa-IR" b="1" dirty="0">
                <a:cs typeface="2  Lotus" panose="00000400000000000000" pitchFamily="2" charset="-78"/>
              </a:rPr>
            </a:br>
            <a:r>
              <a:rPr lang="fa-IR" b="1" dirty="0">
                <a:solidFill>
                  <a:schemeClr val="accent3">
                    <a:lumMod val="50000"/>
                  </a:schemeClr>
                </a:solidFill>
                <a:cs typeface="2  Lotus" panose="00000400000000000000" pitchFamily="2" charset="-78"/>
              </a:rPr>
              <a:t>در مهرماه 1398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0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947" y="1737360"/>
            <a:ext cx="10058400" cy="4023360"/>
          </a:xfrm>
        </p:spPr>
        <p:txBody>
          <a:bodyPr/>
          <a:lstStyle/>
          <a:p>
            <a:endParaRPr lang="fa-IR" dirty="0"/>
          </a:p>
          <a:p>
            <a:endParaRPr lang="fa-I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0000504"/>
              </p:ext>
            </p:extLst>
          </p:nvPr>
        </p:nvGraphicFramePr>
        <p:xfrm>
          <a:off x="517358" y="192506"/>
          <a:ext cx="11273590" cy="566889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73590">
                  <a:extLst>
                    <a:ext uri="{9D8B030D-6E8A-4147-A177-3AD203B41FA5}">
                      <a16:colId xmlns:a16="http://schemas.microsoft.com/office/drawing/2014/main" xmlns="" val="1734313430"/>
                    </a:ext>
                  </a:extLst>
                </a:gridCol>
              </a:tblGrid>
              <a:tr h="1407694">
                <a:tc>
                  <a:txBody>
                    <a:bodyPr/>
                    <a:lstStyle/>
                    <a:p>
                      <a:pPr algn="ctr" rtl="1"/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Lotus" panose="00000400000000000000" pitchFamily="2" charset="-78"/>
                        </a:rPr>
                        <a:t/>
                      </a:r>
                      <a:b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Lotus" panose="00000400000000000000" pitchFamily="2" charset="-78"/>
                        </a:rPr>
                      </a:br>
                      <a:r>
                        <a:rPr lang="fa-IR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محتوای</a:t>
                      </a:r>
                      <a:r>
                        <a:rPr lang="fa-IR" sz="4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 </a:t>
                      </a:r>
                      <a:r>
                        <a:rPr lang="fa-IR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جلسات دورهمی علمی کتابداران استان قم</a:t>
                      </a:r>
                      <a:endParaRPr lang="fa-IR" sz="4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2131208"/>
                  </a:ext>
                </a:extLst>
              </a:tr>
              <a:tr h="1595145">
                <a:tc>
                  <a:txBody>
                    <a:bodyPr/>
                    <a:lstStyle/>
                    <a:p>
                      <a:pPr marL="261938" marR="0" indent="-261938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Lotus" panose="00000400000000000000" pitchFamily="2" charset="-78"/>
                        </a:rPr>
                        <a:t>تالیف کتاب و مقاله‌نویسی</a:t>
                      </a:r>
                    </a:p>
                    <a:p>
                      <a:pPr marL="261938" marR="0" indent="-261938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a-IR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2  Lotus" panose="000004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Lotus" panose="00000400000000000000" pitchFamily="2" charset="-78"/>
                        </a:rPr>
                        <a:t> (شیوه نگارش کتاب، مقالات ترویجی، مقالات مفهومی، مقالات فنی، مقالات مروری، مقالات انتقادی و مقالات تحلیلی)</a:t>
                      </a:r>
                    </a:p>
                    <a:p>
                      <a:pPr marL="261938" marR="0" indent="-261938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a-I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2  Lotus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31699709"/>
                  </a:ext>
                </a:extLst>
              </a:tr>
              <a:tr h="808095">
                <a:tc>
                  <a:txBody>
                    <a:bodyPr/>
                    <a:lstStyle/>
                    <a:p>
                      <a:pPr marL="261938" marR="0" indent="-261938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Lotus" panose="00000400000000000000" pitchFamily="2" charset="-78"/>
                        </a:rPr>
                        <a:t>نگاهی به آینده منابع در </a:t>
                      </a: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Lotus" panose="00000400000000000000" pitchFamily="2" charset="-78"/>
                        </a:rPr>
                        <a:t>کتابخانه‌ها</a:t>
                      </a:r>
                      <a:endParaRPr lang="fa-IR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2  Lotus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8540318"/>
                  </a:ext>
                </a:extLst>
              </a:tr>
              <a:tr h="1037938">
                <a:tc>
                  <a:txBody>
                    <a:bodyPr/>
                    <a:lstStyle/>
                    <a:p>
                      <a:pPr marL="261938" marR="0" indent="-261938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Lotus" panose="00000400000000000000" pitchFamily="2" charset="-78"/>
                        </a:rPr>
                        <a:t>مبانی علم سنجی با رویکرد کاربردی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94544437"/>
                  </a:ext>
                </a:extLst>
              </a:tr>
              <a:tr h="820025">
                <a:tc>
                  <a:txBody>
                    <a:bodyPr/>
                    <a:lstStyle/>
                    <a:p>
                      <a:pPr marL="261938" marR="0" indent="-261938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Lotus" panose="00000400000000000000" pitchFamily="2" charset="-78"/>
                        </a:rPr>
                        <a:t>پایان نامه نویسی</a:t>
                      </a:r>
                      <a:r>
                        <a:rPr lang="fa-I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2  Lotus" panose="00000400000000000000" pitchFamily="2" charset="-78"/>
                        </a:rPr>
                        <a:t>(در حال برگزاری)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6936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57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18589690"/>
              </p:ext>
            </p:extLst>
          </p:nvPr>
        </p:nvGraphicFramePr>
        <p:xfrm>
          <a:off x="1299411" y="912539"/>
          <a:ext cx="9875804" cy="531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>
            <a:spLocks noGrp="1"/>
          </p:cNvSpPr>
          <p:nvPr/>
        </p:nvSpPr>
        <p:spPr>
          <a:xfrm>
            <a:off x="1374589" y="216568"/>
            <a:ext cx="10058400" cy="60157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spc="300" dirty="0">
                <a:solidFill>
                  <a:schemeClr val="accent2">
                    <a:lumMod val="50000"/>
                  </a:schemeClr>
                </a:solidFill>
                <a:latin typeface="IranNastaliq" panose="02000503000000020003" pitchFamily="2" charset="0"/>
                <a:cs typeface="EntezareZohoor B4" panose="00000700000000000000" pitchFamily="2" charset="-78"/>
              </a:rPr>
              <a:t>جلسات دورهمی علمی </a:t>
            </a:r>
            <a:r>
              <a:rPr lang="fa-IR" sz="4000" spc="300" dirty="0" smtClean="0">
                <a:solidFill>
                  <a:schemeClr val="accent2">
                    <a:lumMod val="50000"/>
                  </a:schemeClr>
                </a:solidFill>
                <a:latin typeface="IranNastaliq" panose="02000503000000020003" pitchFamily="2" charset="0"/>
                <a:cs typeface="EntezareZohoor B4" panose="00000700000000000000" pitchFamily="2" charset="-78"/>
              </a:rPr>
              <a:t>کتابداران استان قم</a:t>
            </a:r>
            <a:endParaRPr lang="fa-IR" sz="4000" spc="300" dirty="0">
              <a:solidFill>
                <a:schemeClr val="accent2">
                  <a:lumMod val="50000"/>
                </a:schemeClr>
              </a:solidFill>
              <a:latin typeface="IranNastaliq" panose="02000503000000020003" pitchFamily="2" charset="0"/>
              <a:cs typeface="EntezareZohoor B4" panose="00000700000000000000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06701" y="913637"/>
            <a:ext cx="71941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54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84148"/>
          </a:xfrm>
        </p:spPr>
        <p:txBody>
          <a:bodyPr>
            <a:normAutofit/>
          </a:bodyPr>
          <a:lstStyle/>
          <a:p>
            <a:pPr algn="ctr"/>
            <a:r>
              <a:rPr lang="fa-IR" sz="8000" spc="300" dirty="0">
                <a:solidFill>
                  <a:schemeClr val="accent2">
                    <a:lumMod val="50000"/>
                  </a:schemeClr>
                </a:solidFill>
                <a:latin typeface="IranNastaliq" panose="02000503000000020003" pitchFamily="2" charset="0"/>
                <a:cs typeface="EntezareZohoor B4" panose="00000700000000000000" pitchFamily="2" charset="-78"/>
              </a:rPr>
              <a:t>گزارش فعالیت‌های </a:t>
            </a:r>
            <a:r>
              <a:rPr lang="fa-IR" sz="8000" spc="300" dirty="0" smtClean="0">
                <a:solidFill>
                  <a:schemeClr val="accent2">
                    <a:lumMod val="50000"/>
                  </a:schemeClr>
                </a:solidFill>
                <a:latin typeface="IranNastaliq" panose="02000503000000020003" pitchFamily="2" charset="0"/>
                <a:cs typeface="EntezareZohoor B4" panose="00000700000000000000" pitchFamily="2" charset="-78"/>
              </a:rPr>
              <a:t>کتابخانه</a:t>
            </a:r>
            <a:br>
              <a:rPr lang="fa-IR" sz="8000" spc="300" dirty="0" smtClean="0">
                <a:solidFill>
                  <a:schemeClr val="accent2">
                    <a:lumMod val="50000"/>
                  </a:schemeClr>
                </a:solidFill>
                <a:latin typeface="IranNastaliq" panose="02000503000000020003" pitchFamily="2" charset="0"/>
                <a:cs typeface="EntezareZohoor B4" panose="00000700000000000000" pitchFamily="2" charset="-78"/>
              </a:rPr>
            </a:br>
            <a:r>
              <a:rPr lang="fa-IR" sz="3200" spc="300" dirty="0">
                <a:solidFill>
                  <a:schemeClr val="accent2">
                    <a:lumMod val="50000"/>
                  </a:schemeClr>
                </a:solidFill>
                <a:latin typeface="IranNastaliq" panose="02000503000000020003" pitchFamily="2" charset="0"/>
                <a:cs typeface="EntezareZohoor B4" panose="00000700000000000000" pitchFamily="2" charset="-78"/>
              </a:rPr>
              <a:t/>
            </a:r>
            <a:br>
              <a:rPr lang="fa-IR" sz="3200" spc="300" dirty="0">
                <a:solidFill>
                  <a:schemeClr val="accent2">
                    <a:lumMod val="50000"/>
                  </a:schemeClr>
                </a:solidFill>
                <a:latin typeface="IranNastaliq" panose="02000503000000020003" pitchFamily="2" charset="0"/>
                <a:cs typeface="EntezareZohoor B4" panose="00000700000000000000" pitchFamily="2" charset="-78"/>
              </a:rPr>
            </a:br>
            <a:r>
              <a:rPr lang="fa-IR" sz="4000" spc="300" dirty="0">
                <a:latin typeface="IranNastaliq" panose="02000503000000020003" pitchFamily="2" charset="0"/>
                <a:cs typeface="EntezareZohoor B4" panose="00000700000000000000" pitchFamily="2" charset="-78"/>
              </a:rPr>
              <a:t> در شش ماهه اول سال 1398</a:t>
            </a:r>
            <a:endParaRPr lang="fa-IR" sz="6000" spc="300" dirty="0">
              <a:latin typeface="IranNastaliq" panose="02000503000000020003" pitchFamily="2" charset="0"/>
              <a:cs typeface="EntezareZohoor B4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9652" y="320684"/>
            <a:ext cx="3125161" cy="19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5597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fa-IR" sz="6000" spc="300" dirty="0">
                <a:solidFill>
                  <a:schemeClr val="accent2">
                    <a:lumMod val="50000"/>
                  </a:schemeClr>
                </a:solidFill>
                <a:latin typeface="IranNastaliq" panose="02000503000000020003" pitchFamily="2" charset="0"/>
                <a:cs typeface="EntezareZohoor B4" panose="00000700000000000000" pitchFamily="2" charset="-78"/>
              </a:rPr>
              <a:t>بخش مجموعه‌سازی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8813"/>
          </a:xfrm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Lotus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002060"/>
                </a:solidFill>
                <a:cs typeface="2  Lotus" panose="00000400000000000000" pitchFamily="2" charset="-78"/>
              </a:rPr>
              <a:t>خرید، اهداء </a:t>
            </a:r>
            <a:r>
              <a:rPr lang="fa-IR" sz="3200" b="1" dirty="0" smtClean="0">
                <a:solidFill>
                  <a:srgbClr val="002060"/>
                </a:solidFill>
                <a:cs typeface="2  Lotus" panose="00000400000000000000" pitchFamily="2" charset="-78"/>
              </a:rPr>
              <a:t>و </a:t>
            </a:r>
            <a:r>
              <a:rPr lang="fa-IR" sz="3200" b="1" dirty="0" smtClean="0">
                <a:solidFill>
                  <a:srgbClr val="002060"/>
                </a:solidFill>
                <a:cs typeface="2  Lotus" panose="00000400000000000000" pitchFamily="2" charset="-78"/>
              </a:rPr>
              <a:t>وجین منابع</a:t>
            </a:r>
            <a:endParaRPr lang="fa-IR" sz="3200" b="1" dirty="0" smtClean="0">
              <a:solidFill>
                <a:srgbClr val="002060"/>
              </a:solidFill>
              <a:cs typeface="2  Lotus" panose="00000400000000000000" pitchFamily="2" charset="-78"/>
            </a:endParaRPr>
          </a:p>
          <a:p>
            <a:pPr marL="0" indent="0">
              <a:buClrTx/>
              <a:buNone/>
            </a:pPr>
            <a:endParaRPr lang="fa-IR" sz="1050" b="1" dirty="0" smtClean="0">
              <a:cs typeface="2  Lotus" panose="00000400000000000000" pitchFamily="2" charset="-78"/>
            </a:endParaRPr>
          </a:p>
          <a:p>
            <a:pPr marL="292608" lvl="1" indent="0">
              <a:lnSpc>
                <a:spcPct val="100000"/>
              </a:lnSpc>
              <a:buClrTx/>
              <a:buNone/>
            </a:pPr>
            <a:r>
              <a:rPr lang="fa-IR" sz="2800" b="1" dirty="0" smtClean="0">
                <a:cs typeface="2  Lotus" panose="00000400000000000000" pitchFamily="2" charset="-78"/>
              </a:rPr>
              <a:t>   -کل منابع خریداری شده: (805 عنوان</a:t>
            </a:r>
            <a:r>
              <a:rPr lang="fa-IR" sz="2800" b="1" dirty="0" smtClean="0">
                <a:cs typeface="2  Lotus" panose="00000400000000000000" pitchFamily="2" charset="-78"/>
              </a:rPr>
              <a:t>)</a:t>
            </a:r>
            <a:endParaRPr lang="fa-IR" sz="1400" b="1" dirty="0" smtClean="0">
              <a:solidFill>
                <a:srgbClr val="002060"/>
              </a:solidFill>
              <a:cs typeface="2  Lotus" panose="00000400000000000000" pitchFamily="2" charset="-78"/>
            </a:endParaRPr>
          </a:p>
          <a:p>
            <a:pPr marL="292608" lvl="1" indent="0">
              <a:lnSpc>
                <a:spcPct val="100000"/>
              </a:lnSpc>
              <a:buClrTx/>
              <a:buNone/>
            </a:pPr>
            <a:r>
              <a:rPr lang="fa-IR" sz="3200" b="1" dirty="0" smtClean="0">
                <a:cs typeface="2  Lotus" panose="00000400000000000000" pitchFamily="2" charset="-78"/>
              </a:rPr>
              <a:t>   - قبول اهدای </a:t>
            </a:r>
            <a:r>
              <a:rPr lang="fa-IR" sz="2800" b="1" dirty="0" smtClean="0">
                <a:cs typeface="2  Lotus" panose="00000400000000000000" pitchFamily="2" charset="-78"/>
              </a:rPr>
              <a:t>59 نسخه </a:t>
            </a:r>
            <a:r>
              <a:rPr lang="fa-IR" sz="2800" b="1" dirty="0" smtClean="0">
                <a:cs typeface="2  Lotus" panose="00000400000000000000" pitchFamily="2" charset="-78"/>
              </a:rPr>
              <a:t>خطی </a:t>
            </a:r>
            <a:r>
              <a:rPr lang="fa-IR" sz="2800" b="1" dirty="0" smtClean="0">
                <a:cs typeface="2  Lotus" panose="00000400000000000000" pitchFamily="2" charset="-78"/>
              </a:rPr>
              <a:t>و 3460 جلد کتاب‌ چاپی به کتابخانه</a:t>
            </a:r>
            <a:endParaRPr lang="fa-IR" sz="1100" b="1" dirty="0" smtClean="0">
              <a:cs typeface="2  Lotus" panose="00000400000000000000" pitchFamily="2" charset="-78"/>
            </a:endParaRPr>
          </a:p>
          <a:p>
            <a:pPr marL="292608" lvl="1" indent="0">
              <a:lnSpc>
                <a:spcPct val="100000"/>
              </a:lnSpc>
              <a:buClrTx/>
              <a:buNone/>
            </a:pPr>
            <a:r>
              <a:rPr lang="fa-IR" sz="2800" b="1" dirty="0" smtClean="0">
                <a:cs typeface="2  Lotus" panose="00000400000000000000" pitchFamily="2" charset="-78"/>
              </a:rPr>
              <a:t>   - وجین و اهدای کتاب به:</a:t>
            </a:r>
          </a:p>
          <a:p>
            <a:pPr marL="1250305" lvl="5" indent="-242888">
              <a:lnSpc>
                <a:spcPct val="150000"/>
              </a:lnSpc>
              <a:buClrTx/>
              <a:buFontTx/>
              <a:buChar char="-"/>
            </a:pPr>
            <a:r>
              <a:rPr lang="fa-IR" sz="2400" b="1" dirty="0" smtClean="0">
                <a:cs typeface="2  Lotus" panose="00000400000000000000" pitchFamily="2" charset="-78"/>
              </a:rPr>
              <a:t>اداره </a:t>
            </a:r>
            <a:r>
              <a:rPr lang="fa-IR" sz="2400" b="1" dirty="0" smtClean="0">
                <a:cs typeface="2  Lotus" panose="00000400000000000000" pitchFamily="2" charset="-78"/>
              </a:rPr>
              <a:t>امور کتابخانه‌های حوزه (5900جلد)</a:t>
            </a:r>
          </a:p>
          <a:p>
            <a:pPr marL="1250305" lvl="5" indent="-242888">
              <a:lnSpc>
                <a:spcPct val="150000"/>
              </a:lnSpc>
              <a:buClrTx/>
              <a:buFontTx/>
              <a:buChar char="-"/>
            </a:pPr>
            <a:r>
              <a:rPr lang="fa-IR" sz="2400" b="1" dirty="0" smtClean="0">
                <a:cs typeface="2  Lotus" panose="00000400000000000000" pitchFamily="2" charset="-78"/>
              </a:rPr>
              <a:t>کتابخانه </a:t>
            </a:r>
            <a:r>
              <a:rPr lang="fa-IR" sz="2400" b="1" dirty="0" smtClean="0">
                <a:cs typeface="2  Lotus" panose="00000400000000000000" pitchFamily="2" charset="-78"/>
              </a:rPr>
              <a:t>فیضیه (750جلد)</a:t>
            </a:r>
          </a:p>
          <a:p>
            <a:pPr marL="1250305" lvl="5" indent="-242888">
              <a:lnSpc>
                <a:spcPct val="150000"/>
              </a:lnSpc>
              <a:buClrTx/>
              <a:buFontTx/>
              <a:buChar char="-"/>
            </a:pPr>
            <a:r>
              <a:rPr lang="fa-IR" sz="2400" b="1" dirty="0" smtClean="0">
                <a:cs typeface="2  Lotus" panose="00000400000000000000" pitchFamily="2" charset="-78"/>
              </a:rPr>
              <a:t>کتابخانه </a:t>
            </a:r>
            <a:r>
              <a:rPr lang="fa-IR" sz="2400" b="1" dirty="0" smtClean="0">
                <a:cs typeface="2  Lotus" panose="00000400000000000000" pitchFamily="2" charset="-78"/>
              </a:rPr>
              <a:t>دانشگاه قم (250 جلد کتاب لاتین)</a:t>
            </a:r>
          </a:p>
          <a:p>
            <a:pPr algn="r" rtl="1"/>
            <a:endParaRPr lang="fa-IR" b="1" dirty="0" smtClean="0">
              <a:cs typeface="2  Lotus" panose="00000400000000000000" pitchFamily="2" charset="-78"/>
            </a:endParaRPr>
          </a:p>
          <a:p>
            <a:pPr marL="292608" lvl="1" indent="0">
              <a:buClrTx/>
              <a:buNone/>
            </a:pPr>
            <a:endParaRPr lang="fa-IR" sz="3200" b="1" dirty="0" smtClean="0">
              <a:cs typeface="2  Lotus" panose="00000400000000000000" pitchFamily="2" charset="-78"/>
            </a:endParaRPr>
          </a:p>
          <a:p>
            <a:pPr marL="292608" lvl="1" indent="0">
              <a:buClrTx/>
              <a:buNone/>
            </a:pPr>
            <a:endParaRPr lang="fa-IR" sz="1050" dirty="0">
              <a:cs typeface="2  Lotus" panose="00000400000000000000" pitchFamily="2" charset="-78"/>
            </a:endParaRPr>
          </a:p>
          <a:p>
            <a:pPr algn="r" rtl="1"/>
            <a:endParaRPr lang="fa-IR" b="1" dirty="0">
              <a:cs typeface="2  Lotus" panose="00000400000000000000" pitchFamily="2" charset="-78"/>
            </a:endParaRPr>
          </a:p>
          <a:p>
            <a:pPr algn="r" rtl="1"/>
            <a:endParaRPr lang="fa-IR" sz="1200" b="1" dirty="0" smtClean="0"/>
          </a:p>
          <a:p>
            <a:pPr algn="r" rtl="1"/>
            <a:endParaRPr lang="fa-IR" sz="1200" b="1" dirty="0" smtClean="0">
              <a:cs typeface="2  Lotus" panose="00000400000000000000" pitchFamily="2" charset="-78"/>
            </a:endParaRPr>
          </a:p>
          <a:p>
            <a:pPr algn="r" rtl="1"/>
            <a:endParaRPr lang="fa-IR" sz="1200" b="1" dirty="0">
              <a:cs typeface="2  Lotus" panose="00000400000000000000" pitchFamily="2" charset="-78"/>
            </a:endParaRPr>
          </a:p>
          <a:p>
            <a:pPr algn="r" rtl="1"/>
            <a:endParaRPr lang="fa-IR" sz="1200" b="1" dirty="0" smtClean="0">
              <a:cs typeface="2  Lotus" panose="00000400000000000000" pitchFamily="2" charset="-78"/>
            </a:endParaRPr>
          </a:p>
          <a:p>
            <a:pPr algn="ctr" rtl="1"/>
            <a:endParaRPr lang="fa-IR" sz="1200" b="1" dirty="0" smtClean="0">
              <a:cs typeface="2  Lotus" panose="00000400000000000000" pitchFamily="2" charset="-78"/>
            </a:endParaRPr>
          </a:p>
          <a:p>
            <a:pPr algn="r" rtl="1"/>
            <a:endParaRPr lang="fa-IR" sz="1200" b="1" dirty="0">
              <a:cs typeface="2  Lotus" panose="00000400000000000000" pitchFamily="2" charset="-78"/>
            </a:endParaRPr>
          </a:p>
          <a:p>
            <a:pPr algn="r" rtl="1"/>
            <a:endParaRPr lang="en-US" sz="1200" dirty="0">
              <a:cs typeface="2  Lotus" panose="00000400000000000000" pitchFamily="2" charset="-78"/>
            </a:endParaRPr>
          </a:p>
          <a:p>
            <a:pPr algn="r" rtl="1"/>
            <a:endParaRPr lang="fa-IR" sz="1200" dirty="0">
              <a:cs typeface="2 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0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5597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fa-IR" sz="6000" spc="300" dirty="0">
                <a:solidFill>
                  <a:schemeClr val="accent2">
                    <a:lumMod val="50000"/>
                  </a:schemeClr>
                </a:solidFill>
                <a:latin typeface="IranNastaliq" panose="02000503000000020003" pitchFamily="2" charset="0"/>
                <a:cs typeface="EntezareZohoor B4" panose="00000700000000000000" pitchFamily="2" charset="-78"/>
              </a:rPr>
              <a:t>بخش سازماندهی منابع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337" y="1845734"/>
            <a:ext cx="10265343" cy="4023360"/>
          </a:xfrm>
        </p:spPr>
        <p:txBody>
          <a:bodyPr>
            <a:normAutofit/>
          </a:bodyPr>
          <a:lstStyle/>
          <a:p>
            <a:pPr algn="r" rtl="1"/>
            <a:endParaRPr lang="fa-IR" sz="2800" b="1" dirty="0" smtClean="0">
              <a:cs typeface="2  Lotus" panose="00000400000000000000" pitchFamily="2" charset="-78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2  Lotus" panose="00000400000000000000" pitchFamily="2" charset="-78"/>
              </a:rPr>
              <a:t> </a:t>
            </a:r>
            <a:r>
              <a:rPr lang="fa-IR" sz="2800" b="1" dirty="0" smtClean="0">
                <a:cs typeface="2  Lotus" panose="00000400000000000000" pitchFamily="2" charset="-78"/>
              </a:rPr>
              <a:t>فهرست نویسی </a:t>
            </a:r>
            <a:r>
              <a:rPr lang="fa-IR" sz="2800" b="1" dirty="0" smtClean="0">
                <a:cs typeface="2  Lotus" panose="00000400000000000000" pitchFamily="2" charset="-78"/>
              </a:rPr>
              <a:t>کتاب </a:t>
            </a:r>
            <a:r>
              <a:rPr lang="fa-IR" sz="2800" b="1" dirty="0">
                <a:cs typeface="2  Lotus" panose="00000400000000000000" pitchFamily="2" charset="-78"/>
              </a:rPr>
              <a:t>چاپی، </a:t>
            </a:r>
            <a:r>
              <a:rPr lang="fa-IR" sz="2800" b="1" dirty="0" smtClean="0">
                <a:cs typeface="2  Lotus" panose="00000400000000000000" pitchFamily="2" charset="-78"/>
              </a:rPr>
              <a:t>پایان‌نامه، </a:t>
            </a:r>
            <a:r>
              <a:rPr lang="fa-IR" sz="2800" b="1" dirty="0">
                <a:cs typeface="2  Lotus" panose="00000400000000000000" pitchFamily="2" charset="-78"/>
              </a:rPr>
              <a:t>نشریات، اسناد و سایر منابع </a:t>
            </a:r>
            <a:r>
              <a:rPr lang="fa-IR" sz="2800" b="1" dirty="0" smtClean="0">
                <a:cs typeface="2  Lotus" panose="00000400000000000000" pitchFamily="2" charset="-78"/>
              </a:rPr>
              <a:t>چاپی (5600عنوان)</a:t>
            </a:r>
          </a:p>
          <a:p>
            <a:pPr marL="0" indent="0">
              <a:buClr>
                <a:schemeClr val="tx1"/>
              </a:buClr>
              <a:buNone/>
            </a:pPr>
            <a:endParaRPr lang="fa-IR" b="1" dirty="0">
              <a:cs typeface="2  Lotus" panose="00000400000000000000" pitchFamily="2" charset="-78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2  Lotus" panose="00000400000000000000" pitchFamily="2" charset="-78"/>
              </a:rPr>
              <a:t> نصب </a:t>
            </a:r>
            <a:r>
              <a:rPr lang="fa-IR" sz="2800" b="1" dirty="0">
                <a:cs typeface="2  Lotus" panose="00000400000000000000" pitchFamily="2" charset="-78"/>
              </a:rPr>
              <a:t>تگ لیبل و بارکد برای </a:t>
            </a:r>
            <a:r>
              <a:rPr lang="fa-IR" sz="2800" b="1" dirty="0" smtClean="0">
                <a:cs typeface="2  Lotus" panose="00000400000000000000" pitchFamily="2" charset="-78"/>
              </a:rPr>
              <a:t>کتاب‌ها (4000مورد)</a:t>
            </a:r>
          </a:p>
          <a:p>
            <a:pPr marL="0" indent="0">
              <a:buClr>
                <a:schemeClr val="tx1"/>
              </a:buClr>
              <a:buNone/>
            </a:pPr>
            <a:endParaRPr lang="fa-IR" sz="2800" b="1" dirty="0">
              <a:cs typeface="2  Lotus" panose="00000400000000000000" pitchFamily="2" charset="-78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2  Lotus" panose="00000400000000000000" pitchFamily="2" charset="-78"/>
              </a:rPr>
              <a:t> صحافی کتاب (80جلد)</a:t>
            </a:r>
            <a:endParaRPr lang="fa-IR" sz="2800" dirty="0">
              <a:cs typeface="2 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0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000" spc="300" dirty="0">
                <a:solidFill>
                  <a:schemeClr val="accent2">
                    <a:lumMod val="50000"/>
                  </a:schemeClr>
                </a:solidFill>
                <a:latin typeface="IranNastaliq" panose="02000503000000020003" pitchFamily="2" charset="0"/>
                <a:cs typeface="EntezareZohoor B4" panose="00000700000000000000" pitchFamily="2" charset="-78"/>
              </a:rPr>
              <a:t>کتابخانه دیجیتال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a-IR" sz="3600" b="1" dirty="0" smtClean="0">
              <a:cs typeface="2  Lotus" panose="00000400000000000000" pitchFamily="2" charset="-78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Lotus" panose="00000400000000000000" pitchFamily="2" charset="-78"/>
              </a:rPr>
              <a:t> عکس‌برداری</a:t>
            </a:r>
            <a:r>
              <a:rPr lang="fa-IR" sz="3200" b="1" dirty="0">
                <a:cs typeface="2  Lotus" panose="00000400000000000000" pitchFamily="2" charset="-78"/>
              </a:rPr>
              <a:t>، </a:t>
            </a:r>
            <a:r>
              <a:rPr lang="fa-IR" sz="3200" b="1" dirty="0" smtClean="0">
                <a:cs typeface="2  Lotus" panose="00000400000000000000" pitchFamily="2" charset="-78"/>
              </a:rPr>
              <a:t>دیجیتال‌سازی منابع</a:t>
            </a:r>
            <a:r>
              <a:rPr lang="fa-IR" sz="2400" b="1" dirty="0" smtClean="0">
                <a:cs typeface="2  Lotus" panose="00000400000000000000" pitchFamily="2" charset="-78"/>
              </a:rPr>
              <a:t>(131000 فریم </a:t>
            </a:r>
            <a:r>
              <a:rPr lang="fa-IR" sz="2400" b="1" dirty="0">
                <a:cs typeface="2  Lotus" panose="00000400000000000000" pitchFamily="2" charset="-78"/>
              </a:rPr>
              <a:t>- 4000 کتاب)</a:t>
            </a:r>
          </a:p>
          <a:p>
            <a:pPr marL="0" indent="0">
              <a:buClr>
                <a:schemeClr val="tx1"/>
              </a:buClr>
              <a:buNone/>
            </a:pPr>
            <a:endParaRPr lang="fa-IR" sz="3200" b="1" dirty="0">
              <a:cs typeface="2  Lotus" panose="00000400000000000000" pitchFamily="2" charset="-78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Lotus" panose="00000400000000000000" pitchFamily="2" charset="-78"/>
              </a:rPr>
              <a:t> تبدیل </a:t>
            </a:r>
            <a:r>
              <a:rPr lang="fa-IR" sz="3200" b="1" dirty="0">
                <a:cs typeface="2  Lotus" panose="00000400000000000000" pitchFamily="2" charset="-78"/>
              </a:rPr>
              <a:t>کاست به فرمت </a:t>
            </a:r>
            <a:r>
              <a:rPr lang="fa-IR" sz="3200" b="1" dirty="0" smtClean="0">
                <a:cs typeface="2  Lotus" panose="00000400000000000000" pitchFamily="2" charset="-78"/>
              </a:rPr>
              <a:t>دیجیتال </a:t>
            </a:r>
            <a:r>
              <a:rPr lang="fa-IR" sz="3200" dirty="0" smtClean="0">
                <a:cs typeface="2  Lotus" panose="00000400000000000000" pitchFamily="2" charset="-78"/>
              </a:rPr>
              <a:t> </a:t>
            </a:r>
            <a:r>
              <a:rPr lang="fa-IR" sz="2400" b="1" dirty="0" smtClean="0">
                <a:cs typeface="2  Lotus" panose="00000400000000000000" pitchFamily="2" charset="-78"/>
              </a:rPr>
              <a:t>(200عدد</a:t>
            </a:r>
            <a:r>
              <a:rPr lang="fa-IR" sz="2400" b="1" dirty="0">
                <a:cs typeface="2  Lotus" panose="00000400000000000000" pitchFamily="2" charset="-78"/>
              </a:rPr>
              <a:t>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a-IR" sz="3200" dirty="0">
              <a:cs typeface="2  Lotus" panose="00000400000000000000" pitchFamily="2" charset="-78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Lotus" panose="00000400000000000000" pitchFamily="2" charset="-78"/>
              </a:rPr>
              <a:t> مراجعات </a:t>
            </a:r>
            <a:r>
              <a:rPr lang="fa-IR" sz="3200" b="1" dirty="0">
                <a:cs typeface="2  Lotus" panose="00000400000000000000" pitchFamily="2" charset="-78"/>
              </a:rPr>
              <a:t>به کتابخانه دیجیتال </a:t>
            </a:r>
            <a:r>
              <a:rPr lang="fa-IR" sz="2400" b="1" dirty="0">
                <a:cs typeface="2  Lotus" panose="00000400000000000000" pitchFamily="2" charset="-78"/>
              </a:rPr>
              <a:t>(</a:t>
            </a:r>
            <a:r>
              <a:rPr lang="fa-IR" sz="2400" b="1" dirty="0" smtClean="0">
                <a:cs typeface="2  Lotus" panose="00000400000000000000" pitchFamily="2" charset="-78"/>
              </a:rPr>
              <a:t>27800مورد</a:t>
            </a:r>
            <a:r>
              <a:rPr lang="fa-IR" sz="2400" b="1" dirty="0">
                <a:cs typeface="2  Lotus" panose="00000400000000000000" pitchFamily="2" charset="-78"/>
              </a:rPr>
              <a:t>)</a:t>
            </a:r>
          </a:p>
          <a:p>
            <a:pPr algn="r" rtl="1"/>
            <a:endParaRPr lang="fa-IR" sz="3200" b="1" dirty="0">
              <a:cs typeface="2  Lotus" panose="00000400000000000000" pitchFamily="2" charset="-78"/>
            </a:endParaRPr>
          </a:p>
          <a:p>
            <a:pPr algn="r" rtl="1"/>
            <a:endParaRPr lang="fa-IR" sz="3600" b="1" dirty="0" smtClean="0">
              <a:cs typeface="2 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1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884" y="19951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fa-IR" sz="6000" spc="300" dirty="0">
                <a:solidFill>
                  <a:schemeClr val="accent2">
                    <a:lumMod val="50000"/>
                  </a:schemeClr>
                </a:solidFill>
                <a:latin typeface="IranNastaliq" panose="02000503000000020003" pitchFamily="2" charset="0"/>
                <a:cs typeface="EntezareZohoor B4" panose="00000700000000000000" pitchFamily="2" charset="-78"/>
              </a:rPr>
              <a:t>فناوری اطلاعات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845733"/>
            <a:ext cx="11524343" cy="4422719"/>
          </a:xfrm>
        </p:spPr>
        <p:txBody>
          <a:bodyPr>
            <a:normAutofit lnSpcReduction="10000"/>
          </a:bodyPr>
          <a:lstStyle/>
          <a:p>
            <a:pPr algn="r" rtl="1"/>
            <a:endParaRPr lang="fa-IR" b="1" dirty="0">
              <a:cs typeface="2  Lotus" panose="00000400000000000000" pitchFamily="2" charset="-78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2  Lotus" panose="00000400000000000000" pitchFamily="2" charset="-78"/>
              </a:rPr>
              <a:t> پشتیبان‌گیری </a:t>
            </a:r>
            <a:r>
              <a:rPr lang="fa-IR" sz="2800" b="1" dirty="0">
                <a:cs typeface="2  Lotus" panose="00000400000000000000" pitchFamily="2" charset="-78"/>
              </a:rPr>
              <a:t>از سیستم عامل و اطلاعات سرورها و انباره های شبکه (58مورد</a:t>
            </a:r>
            <a:r>
              <a:rPr lang="fa-IR" sz="2800" b="1" dirty="0" smtClean="0">
                <a:cs typeface="2  Lotus" panose="00000400000000000000" pitchFamily="2" charset="-78"/>
              </a:rPr>
              <a:t>)</a:t>
            </a:r>
            <a:endParaRPr lang="fa-IR" sz="2800" b="1" dirty="0">
              <a:cs typeface="2  Lotus" panose="00000400000000000000" pitchFamily="2" charset="-78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2  Lotus" panose="00000400000000000000" pitchFamily="2" charset="-78"/>
              </a:rPr>
              <a:t> ثبت </a:t>
            </a:r>
            <a:r>
              <a:rPr lang="fa-IR" sz="2800" b="1" dirty="0">
                <a:cs typeface="2  Lotus" panose="00000400000000000000" pitchFamily="2" charset="-78"/>
              </a:rPr>
              <a:t>نام و </a:t>
            </a:r>
            <a:r>
              <a:rPr lang="fa-IR" sz="2800" b="1" dirty="0" smtClean="0">
                <a:cs typeface="2  Lotus" panose="00000400000000000000" pitchFamily="2" charset="-78"/>
              </a:rPr>
              <a:t>تنظیمات وایرلس </a:t>
            </a:r>
            <a:r>
              <a:rPr lang="fa-IR" sz="2800" b="1" dirty="0">
                <a:cs typeface="2  Lotus" panose="00000400000000000000" pitchFamily="2" charset="-78"/>
              </a:rPr>
              <a:t>برای پژوهشگران (</a:t>
            </a:r>
            <a:r>
              <a:rPr lang="fa-IR" sz="2800" b="1" dirty="0" smtClean="0">
                <a:cs typeface="2  Lotus" panose="00000400000000000000" pitchFamily="2" charset="-78"/>
              </a:rPr>
              <a:t>75نفر)</a:t>
            </a:r>
            <a:endParaRPr lang="fa-IR" sz="2800" b="1" dirty="0">
              <a:cs typeface="2  Lotus" panose="00000400000000000000" pitchFamily="2" charset="-78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2  Lotus" panose="00000400000000000000" pitchFamily="2" charset="-78"/>
              </a:rPr>
              <a:t> سرویس  و تعمیر سخت </a:t>
            </a:r>
            <a:r>
              <a:rPr lang="fa-IR" sz="2800" b="1" dirty="0">
                <a:cs typeface="2  Lotus" panose="00000400000000000000" pitchFamily="2" charset="-78"/>
              </a:rPr>
              <a:t>افزاری و نرم افزاری سرورها، سیستم ها و دستگاه کپی (</a:t>
            </a:r>
            <a:r>
              <a:rPr lang="fa-IR" sz="2800" b="1" dirty="0" smtClean="0">
                <a:cs typeface="2  Lotus" panose="00000400000000000000" pitchFamily="2" charset="-78"/>
              </a:rPr>
              <a:t>138مورد</a:t>
            </a:r>
            <a:r>
              <a:rPr lang="fa-IR" sz="2800" b="1" dirty="0">
                <a:cs typeface="2  Lotus" panose="00000400000000000000" pitchFamily="2" charset="-78"/>
              </a:rPr>
              <a:t>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2  Lotus" panose="00000400000000000000" pitchFamily="2" charset="-78"/>
              </a:rPr>
              <a:t>طراحی بخش های جدید وب سایت کتابخانه (1 مورد)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2  Lotus" panose="00000400000000000000" pitchFamily="2" charset="-78"/>
              </a:rPr>
              <a:t>آمار </a:t>
            </a:r>
            <a:r>
              <a:rPr lang="fa-IR" sz="2800" b="1" dirty="0">
                <a:cs typeface="2  Lotus" panose="00000400000000000000" pitchFamily="2" charset="-78"/>
              </a:rPr>
              <a:t>مراجعه به سایت کتابخانه (</a:t>
            </a:r>
            <a:r>
              <a:rPr lang="fa-IR" sz="2800" b="1" dirty="0" smtClean="0">
                <a:cs typeface="2  Lotus" panose="00000400000000000000" pitchFamily="2" charset="-78"/>
              </a:rPr>
              <a:t>124300مورد</a:t>
            </a:r>
            <a:r>
              <a:rPr lang="fa-IR" sz="2800" b="1" dirty="0">
                <a:cs typeface="2  Lotus" panose="00000400000000000000" pitchFamily="2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6175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76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a-IR" sz="6000" spc="300" dirty="0">
                <a:solidFill>
                  <a:schemeClr val="accent2">
                    <a:lumMod val="50000"/>
                  </a:schemeClr>
                </a:solidFill>
                <a:latin typeface="IranNastaliq" panose="02000503000000020003" pitchFamily="2" charset="0"/>
                <a:cs typeface="EntezareZohoor B4" panose="00000700000000000000" pitchFamily="2" charset="-78"/>
              </a:rPr>
              <a:t>اشاعه </a:t>
            </a:r>
            <a:r>
              <a:rPr lang="fa-IR" sz="6000" spc="300" dirty="0" smtClean="0">
                <a:solidFill>
                  <a:schemeClr val="accent2">
                    <a:lumMod val="50000"/>
                  </a:schemeClr>
                </a:solidFill>
                <a:latin typeface="IranNastaliq" panose="02000503000000020003" pitchFamily="2" charset="0"/>
                <a:cs typeface="EntezareZohoor B4" panose="00000700000000000000" pitchFamily="2" charset="-78"/>
              </a:rPr>
              <a:t>اطلاعات</a:t>
            </a:r>
            <a:br>
              <a:rPr lang="fa-IR" sz="6000" spc="300" dirty="0" smtClean="0">
                <a:solidFill>
                  <a:schemeClr val="accent2">
                    <a:lumMod val="50000"/>
                  </a:schemeClr>
                </a:solidFill>
                <a:latin typeface="IranNastaliq" panose="02000503000000020003" pitchFamily="2" charset="0"/>
                <a:cs typeface="EntezareZohoor B4" panose="00000700000000000000" pitchFamily="2" charset="-78"/>
              </a:rPr>
            </a:br>
            <a:r>
              <a:rPr lang="fa-IR" sz="2800" spc="300" dirty="0" smtClean="0">
                <a:solidFill>
                  <a:schemeClr val="tx1"/>
                </a:solidFill>
                <a:latin typeface="IranNastaliq" panose="02000503000000020003" pitchFamily="2" charset="0"/>
                <a:cs typeface="EntezareZohoor B4" panose="00000700000000000000" pitchFamily="2" charset="-78"/>
              </a:rPr>
              <a:t>(</a:t>
            </a:r>
            <a:r>
              <a:rPr lang="fa-IR" sz="2800" spc="300" dirty="0">
                <a:solidFill>
                  <a:schemeClr val="tx1"/>
                </a:solidFill>
                <a:latin typeface="IranNastaliq" panose="02000503000000020003" pitchFamily="2" charset="0"/>
                <a:cs typeface="EntezareZohoor B4" panose="00000700000000000000" pitchFamily="2" charset="-78"/>
              </a:rPr>
              <a:t>خدمات عمومی سالن‌های مطالعه و مخزن)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2400" dirty="0" smtClean="0">
              <a:cs typeface="2  Lotus" panose="00000400000000000000" pitchFamily="2" charset="-78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>
                <a:cs typeface="2  Lotus" panose="00000400000000000000" pitchFamily="2" charset="-78"/>
              </a:rPr>
              <a:t>عضویت در کتابخانه و بانک اطلاعات (</a:t>
            </a:r>
            <a:r>
              <a:rPr lang="fa-IR" sz="2800" b="1" dirty="0" smtClean="0">
                <a:cs typeface="2  Lotus" panose="00000400000000000000" pitchFamily="2" charset="-78"/>
              </a:rPr>
              <a:t>157 نفر - </a:t>
            </a:r>
            <a:r>
              <a:rPr lang="fa-IR" b="1" dirty="0" smtClean="0">
                <a:cs typeface="2  Lotus" panose="00000400000000000000" pitchFamily="2" charset="-78"/>
              </a:rPr>
              <a:t>برادران</a:t>
            </a:r>
            <a:r>
              <a:rPr lang="fa-IR" b="1" dirty="0">
                <a:cs typeface="2  Lotus" panose="00000400000000000000" pitchFamily="2" charset="-78"/>
              </a:rPr>
              <a:t>: 71 </a:t>
            </a:r>
            <a:r>
              <a:rPr lang="fa-IR" b="1" dirty="0" smtClean="0">
                <a:cs typeface="2  Lotus" panose="00000400000000000000" pitchFamily="2" charset="-78"/>
              </a:rPr>
              <a:t>نفر- </a:t>
            </a:r>
            <a:r>
              <a:rPr lang="fa-IR" b="1" dirty="0">
                <a:cs typeface="2  Lotus" panose="00000400000000000000" pitchFamily="2" charset="-78"/>
              </a:rPr>
              <a:t>خواهران: 86 نفر</a:t>
            </a:r>
            <a:r>
              <a:rPr lang="fa-IR" sz="2800" b="1" dirty="0" smtClean="0">
                <a:cs typeface="2  Lotus" panose="00000400000000000000" pitchFamily="2" charset="-78"/>
              </a:rPr>
              <a:t>)</a:t>
            </a:r>
            <a:endParaRPr lang="fa-IR" sz="2800" b="1" dirty="0">
              <a:cs typeface="2  Lotus" panose="00000400000000000000" pitchFamily="2" charset="-78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2  Lotus" panose="00000400000000000000" pitchFamily="2" charset="-78"/>
              </a:rPr>
              <a:t>مشاوره پژوهشی(81 نفر- </a:t>
            </a:r>
            <a:r>
              <a:rPr lang="fa-IR" b="1" dirty="0" smtClean="0">
                <a:cs typeface="2  Lotus" panose="00000400000000000000" pitchFamily="2" charset="-78"/>
              </a:rPr>
              <a:t>برادران</a:t>
            </a:r>
            <a:r>
              <a:rPr lang="fa-IR" b="1" dirty="0">
                <a:cs typeface="2  Lotus" panose="00000400000000000000" pitchFamily="2" charset="-78"/>
              </a:rPr>
              <a:t>: 44 </a:t>
            </a:r>
            <a:r>
              <a:rPr lang="fa-IR" b="1" dirty="0" smtClean="0">
                <a:cs typeface="2  Lotus" panose="00000400000000000000" pitchFamily="2" charset="-78"/>
              </a:rPr>
              <a:t>نفر- </a:t>
            </a:r>
            <a:r>
              <a:rPr lang="fa-IR" b="1" dirty="0">
                <a:cs typeface="2  Lotus" panose="00000400000000000000" pitchFamily="2" charset="-78"/>
              </a:rPr>
              <a:t>خواهران: 37 نفر</a:t>
            </a:r>
            <a:r>
              <a:rPr lang="fa-IR" sz="2800" b="1" dirty="0">
                <a:cs typeface="2  Lotus" panose="00000400000000000000" pitchFamily="2" charset="-78"/>
              </a:rPr>
              <a:t>) </a:t>
            </a:r>
            <a:endParaRPr lang="fa-IR" sz="2800" b="1" dirty="0" smtClean="0">
              <a:cs typeface="2  Lotus" panose="00000400000000000000" pitchFamily="2" charset="-78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2  Lotus" panose="00000400000000000000" pitchFamily="2" charset="-78"/>
              </a:rPr>
              <a:t>کتاب </a:t>
            </a:r>
            <a:r>
              <a:rPr lang="fa-IR" sz="2800" b="1" dirty="0">
                <a:cs typeface="2  Lotus" panose="00000400000000000000" pitchFamily="2" charset="-78"/>
              </a:rPr>
              <a:t>های به امانت رفته از مخزن (3550 جلد</a:t>
            </a:r>
            <a:r>
              <a:rPr lang="fa-IR" sz="2800" b="1" dirty="0" smtClean="0">
                <a:cs typeface="2  Lotus" panose="00000400000000000000" pitchFamily="2" charset="-78"/>
              </a:rPr>
              <a:t>)</a:t>
            </a:r>
            <a:endParaRPr lang="fa-IR" sz="2800" b="1" dirty="0">
              <a:cs typeface="2  Lotus" panose="00000400000000000000" pitchFamily="2" charset="-78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>
                <a:cs typeface="2  Lotus" panose="00000400000000000000" pitchFamily="2" charset="-78"/>
              </a:rPr>
              <a:t>خدمات به کاربران </a:t>
            </a:r>
            <a:r>
              <a:rPr lang="fa-IR" sz="2800" b="1" dirty="0" smtClean="0">
                <a:cs typeface="2  Lotus" panose="00000400000000000000" pitchFamily="2" charset="-78"/>
              </a:rPr>
              <a:t>میهمان(</a:t>
            </a:r>
            <a:r>
              <a:rPr lang="fa-IR" sz="2800" b="1" dirty="0">
                <a:cs typeface="2  Lotus" panose="00000400000000000000" pitchFamily="2" charset="-78"/>
              </a:rPr>
              <a:t>1492نفر-</a:t>
            </a:r>
            <a:r>
              <a:rPr lang="fa-IR" b="1" dirty="0" smtClean="0">
                <a:cs typeface="2  Lotus" panose="00000400000000000000" pitchFamily="2" charset="-78"/>
              </a:rPr>
              <a:t> برادران</a:t>
            </a:r>
            <a:r>
              <a:rPr lang="fa-IR" b="1" dirty="0">
                <a:cs typeface="2  Lotus" panose="00000400000000000000" pitchFamily="2" charset="-78"/>
              </a:rPr>
              <a:t>: 58 </a:t>
            </a:r>
            <a:r>
              <a:rPr lang="fa-IR" b="1" dirty="0" smtClean="0">
                <a:cs typeface="2  Lotus" panose="00000400000000000000" pitchFamily="2" charset="-78"/>
              </a:rPr>
              <a:t>نفر- </a:t>
            </a:r>
            <a:r>
              <a:rPr lang="fa-IR" b="1" dirty="0">
                <a:cs typeface="2  Lotus" panose="00000400000000000000" pitchFamily="2" charset="-78"/>
              </a:rPr>
              <a:t>خواهران: 1434 نفر</a:t>
            </a:r>
            <a:r>
              <a:rPr lang="fa-IR" sz="2800" b="1" dirty="0" smtClean="0">
                <a:cs typeface="2  Lotus" panose="00000400000000000000" pitchFamily="2" charset="-78"/>
              </a:rPr>
              <a:t>)</a:t>
            </a:r>
            <a:endParaRPr lang="fa-IR" sz="2800" b="1" dirty="0">
              <a:cs typeface="2 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8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850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fa-IR" sz="6000" spc="300" dirty="0">
                <a:solidFill>
                  <a:schemeClr val="accent2">
                    <a:lumMod val="50000"/>
                  </a:schemeClr>
                </a:solidFill>
                <a:latin typeface="IranNastaliq" panose="02000503000000020003" pitchFamily="2" charset="0"/>
                <a:cs typeface="EntezareZohoor B4" panose="00000700000000000000" pitchFamily="2" charset="-78"/>
              </a:rPr>
              <a:t>پشتیبانی و کارپردازی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845734"/>
            <a:ext cx="11625943" cy="4023360"/>
          </a:xfrm>
        </p:spPr>
        <p:txBody>
          <a:bodyPr>
            <a:normAutofit/>
          </a:bodyPr>
          <a:lstStyle/>
          <a:p>
            <a:r>
              <a:rPr lang="fa-IR" b="1" dirty="0" smtClean="0">
                <a:cs typeface="2  Lotus" panose="00000400000000000000" pitchFamily="2" charset="-78"/>
              </a:rPr>
              <a:t>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2  Lotus" panose="00000400000000000000" pitchFamily="2" charset="-78"/>
              </a:rPr>
              <a:t> دفتر</a:t>
            </a:r>
            <a:r>
              <a:rPr lang="fa-IR" sz="2800" b="1" dirty="0">
                <a:cs typeface="2  Lotus" panose="00000400000000000000" pitchFamily="2" charset="-78"/>
              </a:rPr>
              <a:t>: تنظیم قراردادها، نامه های درخواست و گزارش فعالیت‌های کتابخانه </a:t>
            </a:r>
            <a:r>
              <a:rPr lang="fa-IR" sz="2800" b="1" dirty="0" smtClean="0">
                <a:cs typeface="2  Lotus" panose="00000400000000000000" pitchFamily="2" charset="-78"/>
              </a:rPr>
              <a:t>(110 مورد) </a:t>
            </a:r>
            <a:endParaRPr lang="fa-IR" sz="2800" b="1" dirty="0">
              <a:cs typeface="2  Lotus" panose="00000400000000000000" pitchFamily="2" charset="-78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2  Lotus" panose="00000400000000000000" pitchFamily="2" charset="-78"/>
              </a:rPr>
              <a:t> تاسیسات</a:t>
            </a:r>
            <a:r>
              <a:rPr lang="fa-IR" sz="2800" b="1" dirty="0">
                <a:cs typeface="2  Lotus" panose="00000400000000000000" pitchFamily="2" charset="-78"/>
              </a:rPr>
              <a:t>: </a:t>
            </a:r>
            <a:r>
              <a:rPr lang="fa-IR" sz="2800" b="1" dirty="0" smtClean="0">
                <a:cs typeface="2  Lotus" panose="00000400000000000000" pitchFamily="2" charset="-78"/>
              </a:rPr>
              <a:t>پیگیری خرابی آسانسور</a:t>
            </a:r>
            <a:r>
              <a:rPr lang="fa-IR" sz="2800" b="1" dirty="0">
                <a:cs typeface="2  Lotus" panose="00000400000000000000" pitchFamily="2" charset="-78"/>
              </a:rPr>
              <a:t>، ژنراتور</a:t>
            </a:r>
            <a:r>
              <a:rPr lang="fa-IR" sz="2800" b="1" dirty="0" smtClean="0">
                <a:cs typeface="2  Lotus" panose="00000400000000000000" pitchFamily="2" charset="-78"/>
              </a:rPr>
              <a:t>، پوسیدگی لوله های آب و ایرادات سیستم </a:t>
            </a:r>
            <a:r>
              <a:rPr lang="fa-IR" sz="2800" b="1" dirty="0">
                <a:cs typeface="2  Lotus" panose="00000400000000000000" pitchFamily="2" charset="-78"/>
              </a:rPr>
              <a:t>برق </a:t>
            </a:r>
            <a:r>
              <a:rPr lang="fa-IR" sz="2800" b="1" dirty="0" smtClean="0">
                <a:cs typeface="2  Lotus" panose="00000400000000000000" pitchFamily="2" charset="-78"/>
              </a:rPr>
              <a:t>(8 مورد) </a:t>
            </a:r>
            <a:r>
              <a:rPr lang="fa-IR" sz="2800" b="1" dirty="0">
                <a:cs typeface="2  Lotus" panose="00000400000000000000" pitchFamily="2" charset="-78"/>
              </a:rPr>
              <a:t>تعویض انواع لامپ و </a:t>
            </a:r>
            <a:r>
              <a:rPr lang="fa-IR" sz="2800" b="1" dirty="0" smtClean="0">
                <a:cs typeface="2  Lotus" panose="00000400000000000000" pitchFamily="2" charset="-78"/>
              </a:rPr>
              <a:t>مهتابی (150مورد</a:t>
            </a:r>
            <a:r>
              <a:rPr lang="fa-IR" sz="2800" b="1" dirty="0">
                <a:cs typeface="2  Lotus" panose="00000400000000000000" pitchFamily="2" charset="-78"/>
              </a:rPr>
              <a:t>)، تعمیر صندلی شکسته </a:t>
            </a:r>
            <a:r>
              <a:rPr lang="fa-IR" sz="2800" b="1">
                <a:cs typeface="2  Lotus" panose="00000400000000000000" pitchFamily="2" charset="-78"/>
              </a:rPr>
              <a:t>(</a:t>
            </a:r>
            <a:r>
              <a:rPr lang="fa-IR" sz="2800" b="1" smtClean="0">
                <a:cs typeface="2  Lotus" panose="00000400000000000000" pitchFamily="2" charset="-78"/>
              </a:rPr>
              <a:t>10مورد</a:t>
            </a:r>
            <a:r>
              <a:rPr lang="fa-IR" sz="2800" b="1" dirty="0" smtClean="0">
                <a:cs typeface="2  Lotus" panose="00000400000000000000" pitchFamily="2" charset="-78"/>
              </a:rPr>
              <a:t>)</a:t>
            </a:r>
            <a:endParaRPr lang="fa-IR" sz="2800" b="1" dirty="0">
              <a:cs typeface="2  Lotus" panose="00000400000000000000" pitchFamily="2" charset="-78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2  Lotus" panose="00000400000000000000" pitchFamily="2" charset="-78"/>
              </a:rPr>
              <a:t> خدمات </a:t>
            </a:r>
            <a:r>
              <a:rPr lang="fa-IR" sz="2800" b="1" dirty="0">
                <a:cs typeface="2  Lotus" panose="00000400000000000000" pitchFamily="2" charset="-78"/>
              </a:rPr>
              <a:t>روزانه بوفه </a:t>
            </a:r>
            <a:r>
              <a:rPr lang="fa-IR" sz="2800" b="1" dirty="0" smtClean="0">
                <a:cs typeface="2  Lotus" panose="00000400000000000000" pitchFamily="2" charset="-78"/>
              </a:rPr>
              <a:t>(80 نفر)</a:t>
            </a:r>
            <a:endParaRPr lang="fa-IR" sz="2800" b="1" dirty="0">
              <a:cs typeface="2  Lotus" panose="00000400000000000000" pitchFamily="2" charset="-78"/>
            </a:endParaRPr>
          </a:p>
          <a:p>
            <a:endParaRPr lang="fa-IR" b="1" dirty="0">
              <a:cs typeface="2  Lotus" panose="00000400000000000000" pitchFamily="2" charset="-78"/>
            </a:endParaRPr>
          </a:p>
          <a:p>
            <a:endParaRPr lang="fa-IR" dirty="0">
              <a:cs typeface="2 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9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000" spc="300" dirty="0">
                <a:solidFill>
                  <a:schemeClr val="accent2">
                    <a:lumMod val="50000"/>
                  </a:schemeClr>
                </a:solidFill>
                <a:latin typeface="IranNastaliq" panose="02000503000000020003" pitchFamily="2" charset="0"/>
                <a:cs typeface="EntezareZohoor B4" panose="00000700000000000000" pitchFamily="2" charset="-78"/>
              </a:rPr>
              <a:t>برنامه‌های ویژه کتابخانه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7" y="1845734"/>
            <a:ext cx="11273589" cy="410512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2  Lotus" panose="00000400000000000000" pitchFamily="2" charset="-78"/>
              </a:rPr>
              <a:t> برگزاری </a:t>
            </a:r>
            <a:r>
              <a:rPr lang="fa-IR" sz="2800" b="1" dirty="0">
                <a:cs typeface="2  Lotus" panose="00000400000000000000" pitchFamily="2" charset="-78"/>
              </a:rPr>
              <a:t>جلسه دورهمی علمی کتابداران </a:t>
            </a:r>
            <a:r>
              <a:rPr lang="fa-IR" sz="2800" b="1" dirty="0" smtClean="0">
                <a:cs typeface="2  Lotus" panose="00000400000000000000" pitchFamily="2" charset="-78"/>
              </a:rPr>
              <a:t>استان قم (20 </a:t>
            </a:r>
            <a:r>
              <a:rPr lang="fa-IR" sz="2800" b="1" dirty="0">
                <a:cs typeface="2  Lotus" panose="00000400000000000000" pitchFamily="2" charset="-78"/>
              </a:rPr>
              <a:t>جلسه</a:t>
            </a:r>
            <a:r>
              <a:rPr lang="fa-IR" sz="2800" b="1" dirty="0" smtClean="0">
                <a:cs typeface="2  Lotus" panose="00000400000000000000" pitchFamily="2" charset="-78"/>
              </a:rPr>
              <a:t>)</a:t>
            </a:r>
            <a:endParaRPr lang="fa-IR" sz="2800" b="1" dirty="0">
              <a:cs typeface="2  Lotus" panose="00000400000000000000" pitchFamily="2" charset="-78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2  Lotus" panose="00000400000000000000" pitchFamily="2" charset="-78"/>
              </a:rPr>
              <a:t> دیدار با بزرگان حوزه و بازدید </a:t>
            </a:r>
            <a:r>
              <a:rPr lang="fa-IR" sz="2800" b="1" dirty="0">
                <a:cs typeface="2  Lotus" panose="00000400000000000000" pitchFamily="2" charset="-78"/>
              </a:rPr>
              <a:t>شخصیت ها از کتابخانه و ضبط </a:t>
            </a:r>
            <a:r>
              <a:rPr lang="fa-IR" sz="2800" b="1" dirty="0" smtClean="0">
                <a:cs typeface="2  Lotus" panose="00000400000000000000" pitchFamily="2" charset="-78"/>
              </a:rPr>
              <a:t>خاطرات (65مورد)</a:t>
            </a:r>
            <a:endParaRPr lang="fa-IR" sz="2800" b="1" dirty="0">
              <a:cs typeface="2  Lotus" panose="00000400000000000000" pitchFamily="2" charset="-78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2  Lotus" panose="00000400000000000000" pitchFamily="2" charset="-78"/>
              </a:rPr>
              <a:t> برگزاری </a:t>
            </a:r>
            <a:r>
              <a:rPr lang="fa-IR" sz="2800" b="1" dirty="0">
                <a:cs typeface="2  Lotus" panose="00000400000000000000" pitchFamily="2" charset="-78"/>
              </a:rPr>
              <a:t>نمایشگاه مجموعه آثار آیت الله العظمی بروجردی (10 روز</a:t>
            </a:r>
            <a:r>
              <a:rPr lang="fa-IR" sz="2800" b="1" dirty="0" smtClean="0">
                <a:cs typeface="2  Lotus" panose="00000400000000000000" pitchFamily="2" charset="-78"/>
              </a:rPr>
              <a:t>)</a:t>
            </a:r>
            <a:endParaRPr lang="fa-IR" sz="2800" b="1" dirty="0">
              <a:cs typeface="2  Lotus" panose="00000400000000000000" pitchFamily="2" charset="-78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2  Lotus" panose="00000400000000000000" pitchFamily="2" charset="-78"/>
              </a:rPr>
              <a:t> برگزاری </a:t>
            </a:r>
            <a:r>
              <a:rPr lang="fa-IR" sz="2800" b="1" dirty="0">
                <a:cs typeface="2  Lotus" panose="00000400000000000000" pitchFamily="2" charset="-78"/>
              </a:rPr>
              <a:t>نمایشگاه نشریات و سالنامه های قدیمی کتابخانه (10 روز</a:t>
            </a:r>
            <a:r>
              <a:rPr lang="fa-IR" sz="2800" b="1" dirty="0" smtClean="0">
                <a:cs typeface="2  Lotus" panose="00000400000000000000" pitchFamily="2" charset="-78"/>
              </a:rPr>
              <a:t>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a-IR" sz="2800" b="1" dirty="0" smtClean="0">
                <a:cs typeface="2  Lotus" panose="00000400000000000000" pitchFamily="2" charset="-78"/>
              </a:rPr>
              <a:t> </a:t>
            </a:r>
            <a:r>
              <a:rPr lang="fa-IR" sz="2800" b="1" dirty="0" smtClean="0">
                <a:cs typeface="2  Lotus" panose="00000400000000000000" pitchFamily="2" charset="-78"/>
              </a:rPr>
              <a:t>همکاری با مجمع کتابخانه های تخصصی(برگزاری جلسات و پذیرش بیش از 300 نفر از اعضای مکتا) </a:t>
            </a:r>
            <a:endParaRPr lang="fa-IR" sz="2800" b="1" dirty="0">
              <a:cs typeface="2  Lotus" panose="00000400000000000000" pitchFamily="2" charset="-78"/>
            </a:endParaRPr>
          </a:p>
          <a:p>
            <a:pPr>
              <a:lnSpc>
                <a:spcPct val="200000"/>
              </a:lnSpc>
            </a:pPr>
            <a:endParaRPr lang="fa-IR" sz="2800" dirty="0" smtClean="0">
              <a:cs typeface="2  Lotus" panose="00000400000000000000" pitchFamily="2" charset="-78"/>
            </a:endParaRPr>
          </a:p>
          <a:p>
            <a:pPr>
              <a:lnSpc>
                <a:spcPct val="200000"/>
              </a:lnSpc>
            </a:pPr>
            <a:endParaRPr lang="fa-IR" sz="2800" dirty="0">
              <a:cs typeface="2 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9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691</TotalTime>
  <Words>454</Words>
  <Application>Microsoft Office PowerPoint</Application>
  <PresentationFormat>Custom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2  Lotus</vt:lpstr>
      <vt:lpstr>IranNastaliq</vt:lpstr>
      <vt:lpstr>EntezareZohoor B4</vt:lpstr>
      <vt:lpstr>B Zar</vt:lpstr>
      <vt:lpstr>Retrospect</vt:lpstr>
      <vt:lpstr>نگاهی به کتابخانه آیت‌الله العظمی بروجردی در مهرماه 1398</vt:lpstr>
      <vt:lpstr>گزارش فعالیت‌های کتابخانه   در شش ماهه اول سال 1398</vt:lpstr>
      <vt:lpstr>بخش مجموعه‌سازی</vt:lpstr>
      <vt:lpstr>بخش سازماندهی منابع</vt:lpstr>
      <vt:lpstr>کتابخانه دیجیتال</vt:lpstr>
      <vt:lpstr>فناوری اطلاعات</vt:lpstr>
      <vt:lpstr>اشاعه اطلاعات (خدمات عمومی سالن‌های مطالعه و مخزن)</vt:lpstr>
      <vt:lpstr>پشتیبانی و کارپردازی</vt:lpstr>
      <vt:lpstr>برنامه‌های ویژه کتابخانه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khbagherian</dc:creator>
  <cp:lastModifiedBy>rahnavard</cp:lastModifiedBy>
  <cp:revision>402</cp:revision>
  <dcterms:created xsi:type="dcterms:W3CDTF">2019-10-01T04:04:29Z</dcterms:created>
  <dcterms:modified xsi:type="dcterms:W3CDTF">2019-10-16T03:57:52Z</dcterms:modified>
</cp:coreProperties>
</file>